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 id="2147483686" r:id="rId4"/>
    <p:sldMasterId id="2147483705" r:id="rId5"/>
    <p:sldMasterId id="2147483724" r:id="rId6"/>
  </p:sldMasterIdLst>
  <p:notesMasterIdLst>
    <p:notesMasterId r:id="rId9"/>
  </p:notesMasterIdLst>
  <p:sldIdLst>
    <p:sldId id="270" r:id="rId7"/>
    <p:sldId id="271" r:id="rId8"/>
    <p:sldId id="272" r:id="rId10"/>
    <p:sldId id="273" r:id="rId11"/>
    <p:sldId id="274" r:id="rId12"/>
    <p:sldId id="276" r:id="rId13"/>
    <p:sldId id="278" r:id="rId14"/>
    <p:sldId id="280" r:id="rId15"/>
    <p:sldId id="282" r:id="rId16"/>
    <p:sldId id="293" r:id="rId17"/>
    <p:sldId id="283" r:id="rId18"/>
    <p:sldId id="294" r:id="rId19"/>
    <p:sldId id="286" r:id="rId20"/>
    <p:sldId id="284" r:id="rId21"/>
    <p:sldId id="287" r:id="rId22"/>
    <p:sldId id="285" r:id="rId23"/>
    <p:sldId id="288" r:id="rId24"/>
    <p:sldId id="289" r:id="rId25"/>
    <p:sldId id="29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B879"/>
    <a:srgbClr val="52B09F"/>
    <a:srgbClr val="3AA9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image" Target="../media/image1.jpeg"/><Relationship Id="rId2" Type="http://schemas.openxmlformats.org/officeDocument/2006/relationships/tags" Target="../tags/tag73.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5" Type="http://schemas.openxmlformats.org/officeDocument/2006/relationships/tags" Target="../tags/tag169.xml"/><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image" Target="../media/image1.jpeg"/><Relationship Id="rId2" Type="http://schemas.openxmlformats.org/officeDocument/2006/relationships/tags" Target="../tags/tag176.xml"/><Relationship Id="rId18" Type="http://schemas.openxmlformats.org/officeDocument/2006/relationships/tags" Target="../tags/tag191.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image" Target="../media/image1.jpeg"/><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image" Target="../media/image1.jpeg"/><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image" Target="../media/image1.jpeg"/><Relationship Id="rId2" Type="http://schemas.openxmlformats.org/officeDocument/2006/relationships/tags" Target="../tags/tag248.xml"/><Relationship Id="rId17" Type="http://schemas.openxmlformats.org/officeDocument/2006/relationships/tags" Target="../tags/tag262.xml"/><Relationship Id="rId16" Type="http://schemas.openxmlformats.org/officeDocument/2006/relationships/tags" Target="../tags/tag261.xml"/><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1.jpeg"/><Relationship Id="rId3" Type="http://schemas.openxmlformats.org/officeDocument/2006/relationships/tags" Target="../tags/tag23.xml"/><Relationship Id="rId2" Type="http://schemas.openxmlformats.org/officeDocument/2006/relationships/tags" Target="../tags/tag22.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2" Type="http://schemas.openxmlformats.org/officeDocument/2006/relationships/tags" Target="../tags/tag317.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5" Type="http://schemas.openxmlformats.org/officeDocument/2006/relationships/tags" Target="../tags/tag344.xml"/><Relationship Id="rId14" Type="http://schemas.openxmlformats.org/officeDocument/2006/relationships/tags" Target="../tags/tag343.xml"/><Relationship Id="rId13" Type="http://schemas.openxmlformats.org/officeDocument/2006/relationships/tags" Target="../tags/tag342.xml"/><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image" Target="../media/image1.jpeg"/><Relationship Id="rId2" Type="http://schemas.openxmlformats.org/officeDocument/2006/relationships/tags" Target="../tags/tag351.xml"/><Relationship Id="rId18" Type="http://schemas.openxmlformats.org/officeDocument/2006/relationships/tags" Target="../tags/tag366.xml"/><Relationship Id="rId17" Type="http://schemas.openxmlformats.org/officeDocument/2006/relationships/tags" Target="../tags/tag365.xml"/><Relationship Id="rId16" Type="http://schemas.openxmlformats.org/officeDocument/2006/relationships/tags" Target="../tags/tag364.xml"/><Relationship Id="rId15" Type="http://schemas.openxmlformats.org/officeDocument/2006/relationships/tags" Target="../tags/tag363.xml"/><Relationship Id="rId14" Type="http://schemas.openxmlformats.org/officeDocument/2006/relationships/tags" Target="../tags/tag362.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image" Target="../media/image1.jpeg"/><Relationship Id="rId3" Type="http://schemas.openxmlformats.org/officeDocument/2006/relationships/tags" Target="../tags/tag373.xml"/><Relationship Id="rId2" Type="http://schemas.openxmlformats.org/officeDocument/2006/relationships/tags" Target="../tags/tag372.xml"/><Relationship Id="rId14" Type="http://schemas.openxmlformats.org/officeDocument/2006/relationships/tags" Target="../tags/tag383.xml"/><Relationship Id="rId13" Type="http://schemas.openxmlformats.org/officeDocument/2006/relationships/tags" Target="../tags/tag382.xml"/><Relationship Id="rId12" Type="http://schemas.openxmlformats.org/officeDocument/2006/relationships/tags" Target="../tags/tag381.xml"/><Relationship Id="rId11" Type="http://schemas.openxmlformats.org/officeDocument/2006/relationships/tags" Target="../tags/tag380.xml"/><Relationship Id="rId10" Type="http://schemas.openxmlformats.org/officeDocument/2006/relationships/tags" Target="../tags/tag379.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image" Target="../media/image1.jpeg"/><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tags" Target="../tags/tag427.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3" Type="http://schemas.openxmlformats.org/officeDocument/2006/relationships/image" Target="../media/image1.jpeg"/><Relationship Id="rId2" Type="http://schemas.openxmlformats.org/officeDocument/2006/relationships/tags" Target="../tags/tag423.xml"/><Relationship Id="rId17" Type="http://schemas.openxmlformats.org/officeDocument/2006/relationships/tags" Target="../tags/tag437.xml"/><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tags" Target="../tags/tag433.xml"/><Relationship Id="rId12" Type="http://schemas.openxmlformats.org/officeDocument/2006/relationships/tags" Target="../tags/tag432.xml"/><Relationship Id="rId11" Type="http://schemas.openxmlformats.org/officeDocument/2006/relationships/tags" Target="../tags/tag431.xml"/><Relationship Id="rId10" Type="http://schemas.openxmlformats.org/officeDocument/2006/relationships/tags" Target="../tags/tag430.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453.xml"/><Relationship Id="rId8" Type="http://schemas.openxmlformats.org/officeDocument/2006/relationships/tags" Target="../tags/tag452.xml"/><Relationship Id="rId7" Type="http://schemas.openxmlformats.org/officeDocument/2006/relationships/tags" Target="../tags/tag451.x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5" Type="http://schemas.openxmlformats.org/officeDocument/2006/relationships/tags" Target="../tags/tag459.xml"/><Relationship Id="rId14" Type="http://schemas.openxmlformats.org/officeDocument/2006/relationships/tags" Target="../tags/tag458.xml"/><Relationship Id="rId13" Type="http://schemas.openxmlformats.org/officeDocument/2006/relationships/tags" Target="../tags/tag457.xml"/><Relationship Id="rId12" Type="http://schemas.openxmlformats.org/officeDocument/2006/relationships/tags" Target="../tags/tag456.xml"/><Relationship Id="rId11" Type="http://schemas.openxmlformats.org/officeDocument/2006/relationships/tags" Target="../tags/tag455.xml"/><Relationship Id="rId10" Type="http://schemas.openxmlformats.org/officeDocument/2006/relationships/tags" Target="../tags/tag454.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478.xml"/><Relationship Id="rId8" Type="http://schemas.openxmlformats.org/officeDocument/2006/relationships/tags" Target="../tags/tag477.xml"/><Relationship Id="rId7" Type="http://schemas.openxmlformats.org/officeDocument/2006/relationships/tags" Target="../tags/tag476.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tags" Target="../tags/tag471.xml"/><Relationship Id="rId12" Type="http://schemas.openxmlformats.org/officeDocument/2006/relationships/tags" Target="../tags/tag481.xml"/><Relationship Id="rId11" Type="http://schemas.openxmlformats.org/officeDocument/2006/relationships/tags" Target="../tags/tag480.xml"/><Relationship Id="rId10" Type="http://schemas.openxmlformats.org/officeDocument/2006/relationships/tags" Target="../tags/tag479.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489.xml"/><Relationship Id="rId8" Type="http://schemas.openxmlformats.org/officeDocument/2006/relationships/tags" Target="../tags/tag488.xml"/><Relationship Id="rId7" Type="http://schemas.openxmlformats.org/officeDocument/2006/relationships/tags" Target="../tags/tag487.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2" Type="http://schemas.openxmlformats.org/officeDocument/2006/relationships/tags" Target="../tags/tag492.xml"/><Relationship Id="rId11" Type="http://schemas.openxmlformats.org/officeDocument/2006/relationships/tags" Target="../tags/tag491.xml"/><Relationship Id="rId10" Type="http://schemas.openxmlformats.org/officeDocument/2006/relationships/tags" Target="../tags/tag490.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tags" Target="../tags/tag493.xml"/><Relationship Id="rId14" Type="http://schemas.openxmlformats.org/officeDocument/2006/relationships/tags" Target="../tags/tag505.xml"/><Relationship Id="rId13" Type="http://schemas.openxmlformats.org/officeDocument/2006/relationships/tags" Target="../tags/tag504.xml"/><Relationship Id="rId12" Type="http://schemas.openxmlformats.org/officeDocument/2006/relationships/tags" Target="../tags/tag503.xml"/><Relationship Id="rId11" Type="http://schemas.openxmlformats.org/officeDocument/2006/relationships/tags" Target="../tags/tag502.xml"/><Relationship Id="rId10" Type="http://schemas.openxmlformats.org/officeDocument/2006/relationships/tags" Target="../tags/tag501.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tags" Target="../tags/tag506.xml"/><Relationship Id="rId15" Type="http://schemas.openxmlformats.org/officeDocument/2006/relationships/tags" Target="../tags/tag519.xml"/><Relationship Id="rId14" Type="http://schemas.openxmlformats.org/officeDocument/2006/relationships/tags" Target="../tags/tag518.xml"/><Relationship Id="rId13" Type="http://schemas.openxmlformats.org/officeDocument/2006/relationships/tags" Target="../tags/tag517.xml"/><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532.xml"/><Relationship Id="rId8" Type="http://schemas.openxmlformats.org/officeDocument/2006/relationships/tags" Target="../tags/tag531.xml"/><Relationship Id="rId7" Type="http://schemas.openxmlformats.org/officeDocument/2006/relationships/tags" Target="../tags/tag530.xml"/><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tags" Target="../tags/tag527.xml"/><Relationship Id="rId3" Type="http://schemas.openxmlformats.org/officeDocument/2006/relationships/image" Target="../media/image1.jpeg"/><Relationship Id="rId2" Type="http://schemas.openxmlformats.org/officeDocument/2006/relationships/tags" Target="../tags/tag526.xml"/><Relationship Id="rId18" Type="http://schemas.openxmlformats.org/officeDocument/2006/relationships/tags" Target="../tags/tag541.xml"/><Relationship Id="rId17" Type="http://schemas.openxmlformats.org/officeDocument/2006/relationships/tags" Target="../tags/tag540.xml"/><Relationship Id="rId16" Type="http://schemas.openxmlformats.org/officeDocument/2006/relationships/tags" Target="../tags/tag539.xml"/><Relationship Id="rId15" Type="http://schemas.openxmlformats.org/officeDocument/2006/relationships/tags" Target="../tags/tag538.xml"/><Relationship Id="rId14" Type="http://schemas.openxmlformats.org/officeDocument/2006/relationships/tags" Target="../tags/tag537.xml"/><Relationship Id="rId13" Type="http://schemas.openxmlformats.org/officeDocument/2006/relationships/tags" Target="../tags/tag536.xml"/><Relationship Id="rId12" Type="http://schemas.openxmlformats.org/officeDocument/2006/relationships/tags" Target="../tags/tag535.xml"/><Relationship Id="rId11" Type="http://schemas.openxmlformats.org/officeDocument/2006/relationships/tags" Target="../tags/tag534.xml"/><Relationship Id="rId10" Type="http://schemas.openxmlformats.org/officeDocument/2006/relationships/tags" Target="../tags/tag533.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553.xml"/><Relationship Id="rId8" Type="http://schemas.openxmlformats.org/officeDocument/2006/relationships/tags" Target="../tags/tag552.xml"/><Relationship Id="rId7" Type="http://schemas.openxmlformats.org/officeDocument/2006/relationships/tags" Target="../tags/tag551.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image" Target="../media/image1.jpeg"/><Relationship Id="rId3" Type="http://schemas.openxmlformats.org/officeDocument/2006/relationships/tags" Target="../tags/tag548.xml"/><Relationship Id="rId2" Type="http://schemas.openxmlformats.org/officeDocument/2006/relationships/tags" Target="../tags/tag547.xml"/><Relationship Id="rId14" Type="http://schemas.openxmlformats.org/officeDocument/2006/relationships/tags" Target="../tags/tag558.xml"/><Relationship Id="rId13" Type="http://schemas.openxmlformats.org/officeDocument/2006/relationships/tags" Target="../tags/tag557.xml"/><Relationship Id="rId12" Type="http://schemas.openxmlformats.org/officeDocument/2006/relationships/tags" Target="../tags/tag556.xml"/><Relationship Id="rId11" Type="http://schemas.openxmlformats.org/officeDocument/2006/relationships/tags" Target="../tags/tag555.xml"/><Relationship Id="rId10" Type="http://schemas.openxmlformats.org/officeDocument/2006/relationships/tags" Target="../tags/tag554.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tags" Target="../tags/tag569.xml"/><Relationship Id="rId5" Type="http://schemas.openxmlformats.org/officeDocument/2006/relationships/tags" Target="../tags/tag568.xml"/><Relationship Id="rId4" Type="http://schemas.openxmlformats.org/officeDocument/2006/relationships/tags" Target="../tags/tag567.xml"/><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image" Target="../media/image1.jpe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image" Target="../media/image1.jpeg"/><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7" Type="http://schemas.openxmlformats.org/officeDocument/2006/relationships/tags" Target="../tags/tag588.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image" Target="../media/image1.jpeg"/><Relationship Id="rId2" Type="http://schemas.openxmlformats.org/officeDocument/2006/relationships/tags" Target="../tags/tag598.xml"/><Relationship Id="rId17" Type="http://schemas.openxmlformats.org/officeDocument/2006/relationships/tags" Target="../tags/tag612.xml"/><Relationship Id="rId16" Type="http://schemas.openxmlformats.org/officeDocument/2006/relationships/tags" Target="../tags/tag611.xml"/><Relationship Id="rId15" Type="http://schemas.openxmlformats.org/officeDocument/2006/relationships/tags" Target="../tags/tag610.xml"/><Relationship Id="rId14" Type="http://schemas.openxmlformats.org/officeDocument/2006/relationships/tags" Target="../tags/tag609.xml"/><Relationship Id="rId13" Type="http://schemas.openxmlformats.org/officeDocument/2006/relationships/tags" Target="../tags/tag608.xml"/><Relationship Id="rId12" Type="http://schemas.openxmlformats.org/officeDocument/2006/relationships/tags" Target="../tags/tag607.xml"/><Relationship Id="rId11" Type="http://schemas.openxmlformats.org/officeDocument/2006/relationships/tags" Target="../tags/tag606.xml"/><Relationship Id="rId10" Type="http://schemas.openxmlformats.org/officeDocument/2006/relationships/tags" Target="../tags/tag605.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620.xml"/><Relationship Id="rId8" Type="http://schemas.openxmlformats.org/officeDocument/2006/relationships/tags" Target="../tags/tag619.xml"/><Relationship Id="rId7" Type="http://schemas.openxmlformats.org/officeDocument/2006/relationships/tags" Target="../tags/tag618.xml"/><Relationship Id="rId6" Type="http://schemas.openxmlformats.org/officeDocument/2006/relationships/tags" Target="../tags/tag617.xml"/><Relationship Id="rId5" Type="http://schemas.openxmlformats.org/officeDocument/2006/relationships/tags" Target="../tags/tag616.xml"/><Relationship Id="rId4" Type="http://schemas.openxmlformats.org/officeDocument/2006/relationships/tags" Target="../tags/tag615.xml"/><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628.xml"/><Relationship Id="rId8" Type="http://schemas.openxmlformats.org/officeDocument/2006/relationships/tags" Target="../tags/tag627.xml"/><Relationship Id="rId7" Type="http://schemas.openxmlformats.org/officeDocument/2006/relationships/tags" Target="../tags/tag626.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3" Type="http://schemas.openxmlformats.org/officeDocument/2006/relationships/tags" Target="../tags/tag622.xml"/><Relationship Id="rId2" Type="http://schemas.openxmlformats.org/officeDocument/2006/relationships/tags" Target="../tags/tag621.xml"/><Relationship Id="rId15" Type="http://schemas.openxmlformats.org/officeDocument/2006/relationships/tags" Target="../tags/tag634.xml"/><Relationship Id="rId14" Type="http://schemas.openxmlformats.org/officeDocument/2006/relationships/tags" Target="../tags/tag633.xml"/><Relationship Id="rId13" Type="http://schemas.openxmlformats.org/officeDocument/2006/relationships/tags" Target="../tags/tag632.xml"/><Relationship Id="rId12" Type="http://schemas.openxmlformats.org/officeDocument/2006/relationships/tags" Target="../tags/tag631.xml"/><Relationship Id="rId11" Type="http://schemas.openxmlformats.org/officeDocument/2006/relationships/tags" Target="../tags/tag630.xml"/><Relationship Id="rId10" Type="http://schemas.openxmlformats.org/officeDocument/2006/relationships/tags" Target="../tags/tag629.xm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642.xml"/><Relationship Id="rId8" Type="http://schemas.openxmlformats.org/officeDocument/2006/relationships/tags" Target="../tags/tag641.xml"/><Relationship Id="rId7" Type="http://schemas.openxmlformats.org/officeDocument/2006/relationships/tags" Target="../tags/tag640.xml"/><Relationship Id="rId6" Type="http://schemas.openxmlformats.org/officeDocument/2006/relationships/tags" Target="../tags/tag639.xml"/><Relationship Id="rId5" Type="http://schemas.openxmlformats.org/officeDocument/2006/relationships/tags" Target="../tags/tag638.xml"/><Relationship Id="rId4" Type="http://schemas.openxmlformats.org/officeDocument/2006/relationships/tags" Target="../tags/tag637.xml"/><Relationship Id="rId3" Type="http://schemas.openxmlformats.org/officeDocument/2006/relationships/tags" Target="../tags/tag636.xml"/><Relationship Id="rId2" Type="http://schemas.openxmlformats.org/officeDocument/2006/relationships/tags" Target="../tags/tag635.xml"/><Relationship Id="rId12" Type="http://schemas.openxmlformats.org/officeDocument/2006/relationships/tags" Target="../tags/tag645.xml"/><Relationship Id="rId11" Type="http://schemas.openxmlformats.org/officeDocument/2006/relationships/tags" Target="../tags/tag644.xml"/><Relationship Id="rId10" Type="http://schemas.openxmlformats.org/officeDocument/2006/relationships/tags" Target="../tags/tag643.xml"/><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653.xml"/><Relationship Id="rId8" Type="http://schemas.openxmlformats.org/officeDocument/2006/relationships/tags" Target="../tags/tag652.xml"/><Relationship Id="rId7" Type="http://schemas.openxmlformats.org/officeDocument/2006/relationships/tags" Target="../tags/tag651.xml"/><Relationship Id="rId6" Type="http://schemas.openxmlformats.org/officeDocument/2006/relationships/tags" Target="../tags/tag650.xml"/><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2" Type="http://schemas.openxmlformats.org/officeDocument/2006/relationships/tags" Target="../tags/tag656.xml"/><Relationship Id="rId11" Type="http://schemas.openxmlformats.org/officeDocument/2006/relationships/tags" Target="../tags/tag655.xml"/><Relationship Id="rId10" Type="http://schemas.openxmlformats.org/officeDocument/2006/relationships/tags" Target="../tags/tag654.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tags" Target="../tags/tag657.xml"/><Relationship Id="rId12" Type="http://schemas.openxmlformats.org/officeDocument/2006/relationships/tags" Target="../tags/tag667.xml"/><Relationship Id="rId11" Type="http://schemas.openxmlformats.org/officeDocument/2006/relationships/tags" Target="../tags/tag666.xml"/><Relationship Id="rId10" Type="http://schemas.openxmlformats.org/officeDocument/2006/relationships/tags" Target="../tags/tag665.xml"/><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675.xml"/><Relationship Id="rId8" Type="http://schemas.openxmlformats.org/officeDocument/2006/relationships/tags" Target="../tags/tag674.xml"/><Relationship Id="rId7" Type="http://schemas.openxmlformats.org/officeDocument/2006/relationships/tags" Target="../tags/tag673.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tags" Target="../tags/tag670.xml"/><Relationship Id="rId3" Type="http://schemas.openxmlformats.org/officeDocument/2006/relationships/tags" Target="../tags/tag669.xml"/><Relationship Id="rId2" Type="http://schemas.openxmlformats.org/officeDocument/2006/relationships/tags" Target="../tags/tag668.xml"/><Relationship Id="rId14" Type="http://schemas.openxmlformats.org/officeDocument/2006/relationships/tags" Target="../tags/tag680.xml"/><Relationship Id="rId13" Type="http://schemas.openxmlformats.org/officeDocument/2006/relationships/tags" Target="../tags/tag679.xml"/><Relationship Id="rId12" Type="http://schemas.openxmlformats.org/officeDocument/2006/relationships/tags" Target="../tags/tag678.xml"/><Relationship Id="rId11" Type="http://schemas.openxmlformats.org/officeDocument/2006/relationships/tags" Target="../tags/tag677.xml"/><Relationship Id="rId10" Type="http://schemas.openxmlformats.org/officeDocument/2006/relationships/tags" Target="../tags/tag676.xml"/><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 Type="http://schemas.openxmlformats.org/officeDocument/2006/relationships/tags" Target="../tags/tag681.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image" Target="../media/image1.jpeg"/><Relationship Id="rId2" Type="http://schemas.openxmlformats.org/officeDocument/2006/relationships/tags" Target="../tags/tag701.xml"/><Relationship Id="rId18" Type="http://schemas.openxmlformats.org/officeDocument/2006/relationships/tags" Target="../tags/tag716.xml"/><Relationship Id="rId17" Type="http://schemas.openxmlformats.org/officeDocument/2006/relationships/tags" Target="../tags/tag715.xml"/><Relationship Id="rId16" Type="http://schemas.openxmlformats.org/officeDocument/2006/relationships/tags" Target="../tags/tag714.xml"/><Relationship Id="rId15" Type="http://schemas.openxmlformats.org/officeDocument/2006/relationships/tags" Target="../tags/tag713.xml"/><Relationship Id="rId14" Type="http://schemas.openxmlformats.org/officeDocument/2006/relationships/tags" Target="../tags/tag712.xml"/><Relationship Id="rId13" Type="http://schemas.openxmlformats.org/officeDocument/2006/relationships/tags" Target="../tags/tag711.xml"/><Relationship Id="rId12" Type="http://schemas.openxmlformats.org/officeDocument/2006/relationships/tags" Target="../tags/tag710.xml"/><Relationship Id="rId11" Type="http://schemas.openxmlformats.org/officeDocument/2006/relationships/tags" Target="../tags/tag709.xml"/><Relationship Id="rId10" Type="http://schemas.openxmlformats.org/officeDocument/2006/relationships/tags" Target="../tags/tag708.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tags" Target="../tags/tag719.xml"/><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728.xml"/><Relationship Id="rId8" Type="http://schemas.openxmlformats.org/officeDocument/2006/relationships/tags" Target="../tags/tag727.xml"/><Relationship Id="rId7" Type="http://schemas.openxmlformats.org/officeDocument/2006/relationships/tags" Target="../tags/tag726.x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image" Target="../media/image1.jpeg"/><Relationship Id="rId3" Type="http://schemas.openxmlformats.org/officeDocument/2006/relationships/tags" Target="../tags/tag723.xml"/><Relationship Id="rId2" Type="http://schemas.openxmlformats.org/officeDocument/2006/relationships/tags" Target="../tags/tag722.xml"/><Relationship Id="rId14" Type="http://schemas.openxmlformats.org/officeDocument/2006/relationships/tags" Target="../tags/tag733.xml"/><Relationship Id="rId13" Type="http://schemas.openxmlformats.org/officeDocument/2006/relationships/tags" Target="../tags/tag732.xml"/><Relationship Id="rId12" Type="http://schemas.openxmlformats.org/officeDocument/2006/relationships/tags" Target="../tags/tag731.xml"/><Relationship Id="rId11" Type="http://schemas.openxmlformats.org/officeDocument/2006/relationships/tags" Target="../tags/tag730.xml"/><Relationship Id="rId10" Type="http://schemas.openxmlformats.org/officeDocument/2006/relationships/tags" Target="../tags/tag729.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7" Type="http://schemas.openxmlformats.org/officeDocument/2006/relationships/tags" Target="../tags/tag739.xml"/><Relationship Id="rId6" Type="http://schemas.openxmlformats.org/officeDocument/2006/relationships/tags" Target="../tags/tag738.xml"/><Relationship Id="rId5" Type="http://schemas.openxmlformats.org/officeDocument/2006/relationships/tags" Target="../tags/tag737.xml"/><Relationship Id="rId4" Type="http://schemas.openxmlformats.org/officeDocument/2006/relationships/tags" Target="../tags/tag736.xml"/><Relationship Id="rId3" Type="http://schemas.openxmlformats.org/officeDocument/2006/relationships/tags" Target="../tags/tag735.xml"/><Relationship Id="rId2" Type="http://schemas.openxmlformats.org/officeDocument/2006/relationships/tags" Target="../tags/tag734.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747.xml"/><Relationship Id="rId8" Type="http://schemas.openxmlformats.org/officeDocument/2006/relationships/tags" Target="../tags/tag746.xml"/><Relationship Id="rId7" Type="http://schemas.openxmlformats.org/officeDocument/2006/relationships/tags" Target="../tags/tag745.xml"/><Relationship Id="rId6" Type="http://schemas.openxmlformats.org/officeDocument/2006/relationships/tags" Target="../tags/tag744.xml"/><Relationship Id="rId5" Type="http://schemas.openxmlformats.org/officeDocument/2006/relationships/tags" Target="../tags/tag743.xml"/><Relationship Id="rId4" Type="http://schemas.openxmlformats.org/officeDocument/2006/relationships/tags" Target="../tags/tag742.xml"/><Relationship Id="rId3" Type="http://schemas.openxmlformats.org/officeDocument/2006/relationships/tags" Target="../tags/tag741.xml"/><Relationship Id="rId2" Type="http://schemas.openxmlformats.org/officeDocument/2006/relationships/tags" Target="../tags/tag740.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tags" Target="../tags/tag751.xml"/><Relationship Id="rId5" Type="http://schemas.openxmlformats.org/officeDocument/2006/relationships/tags" Target="../tags/tag750.xml"/><Relationship Id="rId4" Type="http://schemas.openxmlformats.org/officeDocument/2006/relationships/image" Target="../media/image1.jpeg"/><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4" Type="http://schemas.openxmlformats.org/officeDocument/2006/relationships/tags" Target="../tags/tag757.xml"/><Relationship Id="rId3" Type="http://schemas.openxmlformats.org/officeDocument/2006/relationships/tags" Target="../tags/tag756.xml"/><Relationship Id="rId2" Type="http://schemas.openxmlformats.org/officeDocument/2006/relationships/tags" Target="../tags/tag755.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7" Type="http://schemas.openxmlformats.org/officeDocument/2006/relationships/tags" Target="../tags/tag763.xml"/><Relationship Id="rId6" Type="http://schemas.openxmlformats.org/officeDocument/2006/relationships/tags" Target="../tags/tag762.xml"/><Relationship Id="rId5" Type="http://schemas.openxmlformats.org/officeDocument/2006/relationships/tags" Target="../tags/tag761.xml"/><Relationship Id="rId4" Type="http://schemas.openxmlformats.org/officeDocument/2006/relationships/tags" Target="../tags/tag760.xml"/><Relationship Id="rId3" Type="http://schemas.openxmlformats.org/officeDocument/2006/relationships/tags" Target="../tags/tag759.xml"/><Relationship Id="rId2" Type="http://schemas.openxmlformats.org/officeDocument/2006/relationships/tags" Target="../tags/tag758.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3" Type="http://schemas.openxmlformats.org/officeDocument/2006/relationships/tags" Target="../tags/tag765.xml"/><Relationship Id="rId2" Type="http://schemas.openxmlformats.org/officeDocument/2006/relationships/tags" Target="../tags/tag764.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tags" Target="../tags/tag769.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779.xml"/><Relationship Id="rId8" Type="http://schemas.openxmlformats.org/officeDocument/2006/relationships/tags" Target="../tags/tag778.xml"/><Relationship Id="rId7" Type="http://schemas.openxmlformats.org/officeDocument/2006/relationships/tags" Target="../tags/tag777.xml"/><Relationship Id="rId6" Type="http://schemas.openxmlformats.org/officeDocument/2006/relationships/tags" Target="../tags/tag776.xml"/><Relationship Id="rId5" Type="http://schemas.openxmlformats.org/officeDocument/2006/relationships/tags" Target="../tags/tag775.xml"/><Relationship Id="rId4" Type="http://schemas.openxmlformats.org/officeDocument/2006/relationships/tags" Target="../tags/tag774.xml"/><Relationship Id="rId3" Type="http://schemas.openxmlformats.org/officeDocument/2006/relationships/image" Target="../media/image1.jpeg"/><Relationship Id="rId2" Type="http://schemas.openxmlformats.org/officeDocument/2006/relationships/tags" Target="../tags/tag773.xml"/><Relationship Id="rId17" Type="http://schemas.openxmlformats.org/officeDocument/2006/relationships/tags" Target="../tags/tag787.xml"/><Relationship Id="rId16" Type="http://schemas.openxmlformats.org/officeDocument/2006/relationships/tags" Target="../tags/tag786.xml"/><Relationship Id="rId15" Type="http://schemas.openxmlformats.org/officeDocument/2006/relationships/tags" Target="../tags/tag785.xml"/><Relationship Id="rId14" Type="http://schemas.openxmlformats.org/officeDocument/2006/relationships/tags" Target="../tags/tag784.xml"/><Relationship Id="rId13" Type="http://schemas.openxmlformats.org/officeDocument/2006/relationships/tags" Target="../tags/tag783.xml"/><Relationship Id="rId12" Type="http://schemas.openxmlformats.org/officeDocument/2006/relationships/tags" Target="../tags/tag782.xml"/><Relationship Id="rId11" Type="http://schemas.openxmlformats.org/officeDocument/2006/relationships/tags" Target="../tags/tag781.xml"/><Relationship Id="rId10" Type="http://schemas.openxmlformats.org/officeDocument/2006/relationships/tags" Target="../tags/tag780.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795.xml"/><Relationship Id="rId8" Type="http://schemas.openxmlformats.org/officeDocument/2006/relationships/tags" Target="../tags/tag794.xml"/><Relationship Id="rId7" Type="http://schemas.openxmlformats.org/officeDocument/2006/relationships/tags" Target="../tags/tag793.xml"/><Relationship Id="rId6" Type="http://schemas.openxmlformats.org/officeDocument/2006/relationships/tags" Target="../tags/tag792.xml"/><Relationship Id="rId5" Type="http://schemas.openxmlformats.org/officeDocument/2006/relationships/tags" Target="../tags/tag791.xml"/><Relationship Id="rId4" Type="http://schemas.openxmlformats.org/officeDocument/2006/relationships/tags" Target="../tags/tag790.xml"/><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3" Type="http://schemas.openxmlformats.org/officeDocument/2006/relationships/tags" Target="../tags/tag797.xml"/><Relationship Id="rId2" Type="http://schemas.openxmlformats.org/officeDocument/2006/relationships/tags" Target="../tags/tag796.xml"/><Relationship Id="rId15" Type="http://schemas.openxmlformats.org/officeDocument/2006/relationships/tags" Target="../tags/tag809.xml"/><Relationship Id="rId14" Type="http://schemas.openxmlformats.org/officeDocument/2006/relationships/tags" Target="../tags/tag808.xml"/><Relationship Id="rId13" Type="http://schemas.openxmlformats.org/officeDocument/2006/relationships/tags" Target="../tags/tag807.xml"/><Relationship Id="rId12" Type="http://schemas.openxmlformats.org/officeDocument/2006/relationships/tags" Target="../tags/tag806.xml"/><Relationship Id="rId11" Type="http://schemas.openxmlformats.org/officeDocument/2006/relationships/tags" Target="../tags/tag805.xml"/><Relationship Id="rId10" Type="http://schemas.openxmlformats.org/officeDocument/2006/relationships/tags" Target="../tags/tag804.xm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817.xml"/><Relationship Id="rId8" Type="http://schemas.openxmlformats.org/officeDocument/2006/relationships/tags" Target="../tags/tag816.xml"/><Relationship Id="rId7" Type="http://schemas.openxmlformats.org/officeDocument/2006/relationships/tags" Target="../tags/tag815.xml"/><Relationship Id="rId6" Type="http://schemas.openxmlformats.org/officeDocument/2006/relationships/tags" Target="../tags/tag814.xml"/><Relationship Id="rId5" Type="http://schemas.openxmlformats.org/officeDocument/2006/relationships/tags" Target="../tags/tag813.xml"/><Relationship Id="rId4" Type="http://schemas.openxmlformats.org/officeDocument/2006/relationships/tags" Target="../tags/tag812.xml"/><Relationship Id="rId3" Type="http://schemas.openxmlformats.org/officeDocument/2006/relationships/tags" Target="../tags/tag811.xml"/><Relationship Id="rId2" Type="http://schemas.openxmlformats.org/officeDocument/2006/relationships/tags" Target="../tags/tag810.xml"/><Relationship Id="rId12" Type="http://schemas.openxmlformats.org/officeDocument/2006/relationships/tags" Target="../tags/tag820.xml"/><Relationship Id="rId11" Type="http://schemas.openxmlformats.org/officeDocument/2006/relationships/tags" Target="../tags/tag819.xml"/><Relationship Id="rId10" Type="http://schemas.openxmlformats.org/officeDocument/2006/relationships/tags" Target="../tags/tag818.xml"/><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828.xml"/><Relationship Id="rId8" Type="http://schemas.openxmlformats.org/officeDocument/2006/relationships/tags" Target="../tags/tag827.xml"/><Relationship Id="rId7" Type="http://schemas.openxmlformats.org/officeDocument/2006/relationships/tags" Target="../tags/tag826.xml"/><Relationship Id="rId6" Type="http://schemas.openxmlformats.org/officeDocument/2006/relationships/tags" Target="../tags/tag825.xml"/><Relationship Id="rId5" Type="http://schemas.openxmlformats.org/officeDocument/2006/relationships/tags" Target="../tags/tag824.xml"/><Relationship Id="rId4" Type="http://schemas.openxmlformats.org/officeDocument/2006/relationships/tags" Target="../tags/tag823.xml"/><Relationship Id="rId3" Type="http://schemas.openxmlformats.org/officeDocument/2006/relationships/tags" Target="../tags/tag822.xml"/><Relationship Id="rId2" Type="http://schemas.openxmlformats.org/officeDocument/2006/relationships/tags" Target="../tags/tag821.xml"/><Relationship Id="rId12" Type="http://schemas.openxmlformats.org/officeDocument/2006/relationships/tags" Target="../tags/tag831.xml"/><Relationship Id="rId11" Type="http://schemas.openxmlformats.org/officeDocument/2006/relationships/tags" Target="../tags/tag830.xml"/><Relationship Id="rId10" Type="http://schemas.openxmlformats.org/officeDocument/2006/relationships/tags" Target="../tags/tag829.xml"/><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839.xml"/><Relationship Id="rId8" Type="http://schemas.openxmlformats.org/officeDocument/2006/relationships/tags" Target="../tags/tag838.xml"/><Relationship Id="rId7" Type="http://schemas.openxmlformats.org/officeDocument/2006/relationships/tags" Target="../tags/tag837.xml"/><Relationship Id="rId6" Type="http://schemas.openxmlformats.org/officeDocument/2006/relationships/tags" Target="../tags/tag836.xml"/><Relationship Id="rId5" Type="http://schemas.openxmlformats.org/officeDocument/2006/relationships/tags" Target="../tags/tag835.xml"/><Relationship Id="rId4" Type="http://schemas.openxmlformats.org/officeDocument/2006/relationships/tags" Target="../tags/tag834.xml"/><Relationship Id="rId3" Type="http://schemas.openxmlformats.org/officeDocument/2006/relationships/tags" Target="../tags/tag833.xml"/><Relationship Id="rId2" Type="http://schemas.openxmlformats.org/officeDocument/2006/relationships/tags" Target="../tags/tag832.xml"/><Relationship Id="rId12" Type="http://schemas.openxmlformats.org/officeDocument/2006/relationships/tags" Target="../tags/tag842.xml"/><Relationship Id="rId11" Type="http://schemas.openxmlformats.org/officeDocument/2006/relationships/tags" Target="../tags/tag841.xml"/><Relationship Id="rId10" Type="http://schemas.openxmlformats.org/officeDocument/2006/relationships/tags" Target="../tags/tag840.xml"/><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850.xml"/><Relationship Id="rId8" Type="http://schemas.openxmlformats.org/officeDocument/2006/relationships/tags" Target="../tags/tag849.xml"/><Relationship Id="rId7" Type="http://schemas.openxmlformats.org/officeDocument/2006/relationships/tags" Target="../tags/tag848.xml"/><Relationship Id="rId6" Type="http://schemas.openxmlformats.org/officeDocument/2006/relationships/tags" Target="../tags/tag847.xml"/><Relationship Id="rId5" Type="http://schemas.openxmlformats.org/officeDocument/2006/relationships/tags" Target="../tags/tag846.xml"/><Relationship Id="rId4" Type="http://schemas.openxmlformats.org/officeDocument/2006/relationships/tags" Target="../tags/tag845.xml"/><Relationship Id="rId3" Type="http://schemas.openxmlformats.org/officeDocument/2006/relationships/tags" Target="../tags/tag844.xml"/><Relationship Id="rId2" Type="http://schemas.openxmlformats.org/officeDocument/2006/relationships/tags" Target="../tags/tag843.xml"/><Relationship Id="rId14" Type="http://schemas.openxmlformats.org/officeDocument/2006/relationships/tags" Target="../tags/tag855.xml"/><Relationship Id="rId13" Type="http://schemas.openxmlformats.org/officeDocument/2006/relationships/tags" Target="../tags/tag854.xml"/><Relationship Id="rId12" Type="http://schemas.openxmlformats.org/officeDocument/2006/relationships/tags" Target="../tags/tag853.xml"/><Relationship Id="rId11" Type="http://schemas.openxmlformats.org/officeDocument/2006/relationships/tags" Target="../tags/tag852.xml"/><Relationship Id="rId10" Type="http://schemas.openxmlformats.org/officeDocument/2006/relationships/tags" Target="../tags/tag851.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863.xml"/><Relationship Id="rId8" Type="http://schemas.openxmlformats.org/officeDocument/2006/relationships/tags" Target="../tags/tag862.xml"/><Relationship Id="rId7" Type="http://schemas.openxmlformats.org/officeDocument/2006/relationships/tags" Target="../tags/tag861.xml"/><Relationship Id="rId6" Type="http://schemas.openxmlformats.org/officeDocument/2006/relationships/tags" Target="../tags/tag860.xml"/><Relationship Id="rId5" Type="http://schemas.openxmlformats.org/officeDocument/2006/relationships/tags" Target="../tags/tag859.xml"/><Relationship Id="rId4" Type="http://schemas.openxmlformats.org/officeDocument/2006/relationships/tags" Target="../tags/tag858.xml"/><Relationship Id="rId3" Type="http://schemas.openxmlformats.org/officeDocument/2006/relationships/tags" Target="../tags/tag857.xml"/><Relationship Id="rId2" Type="http://schemas.openxmlformats.org/officeDocument/2006/relationships/tags" Target="../tags/tag856.xml"/><Relationship Id="rId15" Type="http://schemas.openxmlformats.org/officeDocument/2006/relationships/tags" Target="../tags/tag869.xml"/><Relationship Id="rId14" Type="http://schemas.openxmlformats.org/officeDocument/2006/relationships/tags" Target="../tags/tag868.xml"/><Relationship Id="rId13" Type="http://schemas.openxmlformats.org/officeDocument/2006/relationships/tags" Target="../tags/tag867.xml"/><Relationship Id="rId12" Type="http://schemas.openxmlformats.org/officeDocument/2006/relationships/tags" Target="../tags/tag866.xml"/><Relationship Id="rId11" Type="http://schemas.openxmlformats.org/officeDocument/2006/relationships/tags" Target="../tags/tag865.xml"/><Relationship Id="rId10" Type="http://schemas.openxmlformats.org/officeDocument/2006/relationships/tags" Target="../tags/tag864.xml"/><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 name="组合 7"/>
          <p:cNvGrpSpPr/>
          <p:nvPr userDrawn="1">
            <p:custDataLst>
              <p:tags r:id="rId5"/>
            </p:custDataLst>
          </p:nvPr>
        </p:nvGrpSpPr>
        <p:grpSpPr>
          <a:xfrm>
            <a:off x="937983" y="4643358"/>
            <a:ext cx="2417649" cy="92597"/>
            <a:chOff x="937983" y="4643358"/>
            <a:chExt cx="2417649" cy="92597"/>
          </a:xfrm>
        </p:grpSpPr>
        <p:sp>
          <p:nvSpPr>
            <p:cNvPr id="9" name="矩形 8"/>
            <p:cNvSpPr/>
            <p:nvPr>
              <p:custDataLst>
                <p:tags r:id="rId6"/>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7"/>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8"/>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9"/>
            </p:custDataLst>
          </p:nvPr>
        </p:nvGrpSpPr>
        <p:grpSpPr>
          <a:xfrm>
            <a:off x="2669688" y="2137011"/>
            <a:ext cx="685514" cy="391523"/>
            <a:chOff x="2814025" y="2190750"/>
            <a:chExt cx="578780" cy="330563"/>
          </a:xfrm>
        </p:grpSpPr>
        <p:sp>
          <p:nvSpPr>
            <p:cNvPr id="13" name="平行四边形 12"/>
            <p:cNvSpPr/>
            <p:nvPr>
              <p:custDataLst>
                <p:tags r:id="rId10"/>
              </p:custDataLst>
            </p:nvPr>
          </p:nvSpPr>
          <p:spPr>
            <a:xfrm>
              <a:off x="2814025" y="2190750"/>
              <a:ext cx="423456" cy="330563"/>
            </a:xfrm>
            <a:prstGeom prst="parallelogram">
              <a:avLst>
                <a:gd name="adj" fmla="val 547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11"/>
              </p:custDataLst>
            </p:nvPr>
          </p:nvSpPr>
          <p:spPr>
            <a:xfrm>
              <a:off x="3117625" y="2190750"/>
              <a:ext cx="275180" cy="330563"/>
            </a:xfrm>
            <a:prstGeom prst="parallelogram">
              <a:avLst>
                <a:gd name="adj" fmla="val 64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p:cNvSpPr/>
          <p:nvPr>
            <p:custDataLst>
              <p:tags r:id="rId12"/>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13"/>
            </p:custDataLst>
          </p:nvPr>
        </p:nvCxnSpPr>
        <p:spPr>
          <a:xfrm flipH="1">
            <a:off x="8113274" y="1875453"/>
            <a:ext cx="4100645" cy="5053323"/>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4"/>
            </p:custDataLst>
          </p:nvPr>
        </p:nvSpPr>
        <p:spPr>
          <a:xfrm>
            <a:off x="846336" y="1422400"/>
            <a:ext cx="5757663" cy="2252760"/>
          </a:xfrm>
        </p:spPr>
        <p:txBody>
          <a:bodyPr lIns="90000" tIns="46800" rIns="90000" bIns="0" anchor="b" anchorCtr="0">
            <a:normAutofit/>
          </a:bodyPr>
          <a:lstStyle>
            <a:lvl1pPr algn="l">
              <a:defRPr sz="5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userDrawn="1">
            <p:ph type="subTitle" idx="1" hasCustomPrompt="1"/>
            <p:custDataLst>
              <p:tags r:id="rId15"/>
            </p:custDataLst>
          </p:nvPr>
        </p:nvSpPr>
        <p:spPr>
          <a:xfrm>
            <a:off x="853541" y="3758969"/>
            <a:ext cx="3531736" cy="523220"/>
          </a:xfrm>
        </p:spPr>
        <p:txBody>
          <a:bodyPr lIns="90000" tIns="0" rIns="90000" bIns="46800">
            <a:normAutofit/>
          </a:bodyPr>
          <a:lstStyle>
            <a:lvl1pPr marL="0" indent="0" algn="l" eaLnBrk="1" fontAlgn="auto" latinLnBrk="0" hangingPunct="1">
              <a:lnSpc>
                <a:spcPct val="100000"/>
              </a:lnSpc>
              <a:buNone/>
              <a:defRPr sz="2400" b="1"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7"/>
            </p:custDataLst>
          </p:nvPr>
        </p:nvSpPr>
        <p:spPr/>
        <p:txBody>
          <a:bodyPr/>
          <a:lstStyle/>
          <a:p>
            <a:endParaRPr lang="zh-CN" altLang="en-US" dirty="0"/>
          </a:p>
        </p:txBody>
      </p:sp>
      <p:sp>
        <p:nvSpPr>
          <p:cNvPr id="18" name="灯片编号占位符 17"/>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cap="all" baseline="0">
                <a:latin typeface="Arial" panose="020B0604020202020204" pitchFamily="34" charset="0"/>
                <a:ea typeface="微软雅黑" panose="020B0503020204020204" charset="-122"/>
              </a:defRPr>
            </a:lvl1pPr>
            <a:lvl2pPr>
              <a:defRPr cap="all" baseline="0">
                <a:latin typeface="Arial" panose="020B0604020202020204" pitchFamily="34" charset="0"/>
                <a:ea typeface="微软雅黑" panose="020B0503020204020204" charset="-122"/>
              </a:defRPr>
            </a:lvl2pPr>
            <a:lvl3pPr>
              <a:defRPr cap="all" baseline="0">
                <a:latin typeface="Arial" panose="020B0604020202020204" pitchFamily="34" charset="0"/>
                <a:ea typeface="微软雅黑" panose="020B0503020204020204" charset="-122"/>
              </a:defRPr>
            </a:lvl3pPr>
            <a:lvl4pPr>
              <a:defRPr cap="all" baseline="0">
                <a:latin typeface="Arial" panose="020B0604020202020204" pitchFamily="34" charset="0"/>
                <a:ea typeface="微软雅黑" panose="020B0503020204020204" charset="-122"/>
              </a:defRPr>
            </a:lvl4pPr>
            <a:lvl5pPr>
              <a:defRPr cap="all"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0" rtlCol="0" anchor="b" anchorCtr="0">
            <a:normAutofit/>
          </a:bodyPr>
          <a:lstStyle/>
          <a:p>
            <a:pPr algn="l"/>
            <a:endParaRPr lang="zh-CN" altLang="en-US" baseline="0" dirty="0">
              <a:solidFill>
                <a:schemeClr val="bg1"/>
              </a:solidFill>
              <a:latin typeface="Arial" panose="020B0604020202020204" pitchFamily="34" charset="0"/>
              <a:ea typeface="汉仪旗黑-85S" panose="00020600040101010101" pitchFamily="18" charset="-122"/>
            </a:endParaRPr>
          </a:p>
        </p:txBody>
      </p:sp>
      <p:sp>
        <p:nvSpPr>
          <p:cNvPr id="2" name="标题 1"/>
          <p:cNvSpPr>
            <a:spLocks noGrp="1"/>
          </p:cNvSpPr>
          <p:nvPr>
            <p:ph type="title" hasCustomPrompt="1"/>
            <p:custDataLst>
              <p:tags r:id="rId5"/>
            </p:custDataLst>
          </p:nvPr>
        </p:nvSpPr>
        <p:spPr>
          <a:xfrm>
            <a:off x="1312564" y="2384548"/>
            <a:ext cx="4365271" cy="1156599"/>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userDrawn="1">
            <p:custDataLst>
              <p:tags r:id="rId9"/>
            </p:custDataLst>
          </p:nvPr>
        </p:nvGrpSpPr>
        <p:grpSpPr>
          <a:xfrm>
            <a:off x="1426108" y="4380855"/>
            <a:ext cx="2417649" cy="92597"/>
            <a:chOff x="937983" y="4643358"/>
            <a:chExt cx="2417649" cy="92597"/>
          </a:xfrm>
        </p:grpSpPr>
        <p:sp>
          <p:nvSpPr>
            <p:cNvPr id="7" name="矩形 6"/>
            <p:cNvSpPr/>
            <p:nvPr>
              <p:custDataLst>
                <p:tags r:id="rId10"/>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2"/>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custDataLst>
              <p:tags r:id="rId13"/>
            </p:custDataLst>
          </p:nvPr>
        </p:nvGrpSpPr>
        <p:grpSpPr>
          <a:xfrm>
            <a:off x="5124332" y="-1074100"/>
            <a:ext cx="7183800" cy="9983898"/>
            <a:chOff x="5124332" y="-1074100"/>
            <a:chExt cx="7183800" cy="9983898"/>
          </a:xfrm>
        </p:grpSpPr>
        <p:sp>
          <p:nvSpPr>
            <p:cNvPr id="11" name="任意多边形: 形状 10"/>
            <p:cNvSpPr/>
            <p:nvPr>
              <p:custDataLst>
                <p:tags r:id="rId14"/>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15"/>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6"/>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9" name="文本占位符 18"/>
          <p:cNvSpPr>
            <a:spLocks noGrp="1"/>
          </p:cNvSpPr>
          <p:nvPr>
            <p:ph type="body" sz="quarter" idx="13" hasCustomPrompt="1"/>
            <p:custDataLst>
              <p:tags r:id="rId17"/>
            </p:custDataLst>
          </p:nvPr>
        </p:nvSpPr>
        <p:spPr>
          <a:xfrm>
            <a:off x="1312564" y="3604023"/>
            <a:ext cx="3434488" cy="585465"/>
          </a:xfrm>
        </p:spPr>
        <p:txBody>
          <a:bodyPr tIns="0">
            <a:normAutofit/>
          </a:bodyPr>
          <a:lstStyle>
            <a:lvl1pPr marL="0" indent="0" algn="l">
              <a:buNone/>
              <a:defRPr sz="2400" baseline="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481422" y="5215583"/>
            <a:ext cx="653733" cy="2079552"/>
            <a:chOff x="11481422" y="5215583"/>
            <a:chExt cx="653733" cy="2079552"/>
          </a:xfrm>
        </p:grpSpPr>
        <p:sp>
          <p:nvSpPr>
            <p:cNvPr id="8" name="任意多边形: 形状 7"/>
            <p:cNvSpPr/>
            <p:nvPr>
              <p:custDataLst>
                <p:tags r:id="rId3"/>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3"/>
            </p:custDataLst>
          </p:nvPr>
        </p:nvGrpSpPr>
        <p:grpSpPr>
          <a:xfrm rot="0">
            <a:off x="11481435" y="5215890"/>
            <a:ext cx="654050" cy="2079625"/>
            <a:chOff x="11481422" y="5215583"/>
            <a:chExt cx="653733" cy="2079552"/>
          </a:xfrm>
        </p:grpSpPr>
        <p:sp>
          <p:nvSpPr>
            <p:cNvPr id="10" name="任意多边形: 形状 9"/>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0800000">
            <a:off x="49530" y="-438785"/>
            <a:ext cx="654050" cy="2079625"/>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10800000">
            <a:off x="49695" y="-438735"/>
            <a:ext cx="653733" cy="2079552"/>
            <a:chOff x="11481422" y="5215583"/>
            <a:chExt cx="653733" cy="2079552"/>
          </a:xfrm>
        </p:grpSpPr>
        <p:sp>
          <p:nvSpPr>
            <p:cNvPr id="11" name="任意多边形: 形状 10"/>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3455670" y="6675120"/>
            <a:ext cx="5280660" cy="182881"/>
            <a:chOff x="0" y="6720841"/>
            <a:chExt cx="9692640" cy="137160"/>
          </a:xfrm>
        </p:grpSpPr>
        <p:sp>
          <p:nvSpPr>
            <p:cNvPr id="12" name="矩形 11"/>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a:off x="3455670" y="0"/>
            <a:ext cx="5280660" cy="182881"/>
            <a:chOff x="0" y="6720841"/>
            <a:chExt cx="9692640" cy="137160"/>
          </a:xfrm>
        </p:grpSpPr>
        <p:sp>
          <p:nvSpPr>
            <p:cNvPr id="11" name="矩形 10"/>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81422" y="5215583"/>
            <a:ext cx="653733" cy="2079552"/>
            <a:chOff x="11481422" y="5215583"/>
            <a:chExt cx="653733" cy="2079552"/>
          </a:xfrm>
        </p:grpSpPr>
        <p:sp>
          <p:nvSpPr>
            <p:cNvPr id="14" name="任意多边形: 形状 13"/>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0800000">
            <a:off x="111573" y="-873167"/>
            <a:ext cx="1306665" cy="4156556"/>
            <a:chOff x="11481422" y="5215583"/>
            <a:chExt cx="653733" cy="2079552"/>
          </a:xfrm>
        </p:grpSpPr>
        <p:sp>
          <p:nvSpPr>
            <p:cNvPr id="9" name="任意多边形: 形状 8"/>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10777010" y="3585007"/>
            <a:ext cx="1306665" cy="4156556"/>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endParaRPr>
          </a:p>
        </p:txBody>
      </p:sp>
      <p:grpSp>
        <p:nvGrpSpPr>
          <p:cNvPr id="8" name="组合 7"/>
          <p:cNvGrpSpPr/>
          <p:nvPr userDrawn="1">
            <p:custDataLst>
              <p:tags r:id="rId5"/>
            </p:custDataLst>
          </p:nvPr>
        </p:nvGrpSpPr>
        <p:grpSpPr>
          <a:xfrm>
            <a:off x="937983" y="4643358"/>
            <a:ext cx="2417649" cy="92597"/>
            <a:chOff x="937983" y="4643358"/>
            <a:chExt cx="2417649" cy="92597"/>
          </a:xfrm>
        </p:grpSpPr>
        <p:sp>
          <p:nvSpPr>
            <p:cNvPr id="9" name="矩形 8"/>
            <p:cNvSpPr/>
            <p:nvPr>
              <p:custDataLst>
                <p:tags r:id="rId6"/>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矩形 9"/>
            <p:cNvSpPr/>
            <p:nvPr>
              <p:custDataLst>
                <p:tags r:id="rId7"/>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p:custDataLst>
                <p:tags r:id="rId8"/>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2" name="组合 11"/>
          <p:cNvGrpSpPr/>
          <p:nvPr userDrawn="1">
            <p:custDataLst>
              <p:tags r:id="rId9"/>
            </p:custDataLst>
          </p:nvPr>
        </p:nvGrpSpPr>
        <p:grpSpPr>
          <a:xfrm>
            <a:off x="2669688" y="2137011"/>
            <a:ext cx="685514" cy="391523"/>
            <a:chOff x="2814025" y="2190750"/>
            <a:chExt cx="578780" cy="330563"/>
          </a:xfrm>
        </p:grpSpPr>
        <p:sp>
          <p:nvSpPr>
            <p:cNvPr id="13" name="平行四边形 12"/>
            <p:cNvSpPr/>
            <p:nvPr>
              <p:custDataLst>
                <p:tags r:id="rId10"/>
              </p:custDataLst>
            </p:nvPr>
          </p:nvSpPr>
          <p:spPr>
            <a:xfrm>
              <a:off x="2814025" y="2190750"/>
              <a:ext cx="423456" cy="330563"/>
            </a:xfrm>
            <a:prstGeom prst="parallelogram">
              <a:avLst>
                <a:gd name="adj" fmla="val 547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平行四边形 13"/>
            <p:cNvSpPr/>
            <p:nvPr>
              <p:custDataLst>
                <p:tags r:id="rId11"/>
              </p:custDataLst>
            </p:nvPr>
          </p:nvSpPr>
          <p:spPr>
            <a:xfrm>
              <a:off x="3117625" y="2190750"/>
              <a:ext cx="275180" cy="330563"/>
            </a:xfrm>
            <a:prstGeom prst="parallelogram">
              <a:avLst>
                <a:gd name="adj" fmla="val 64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任意多边形: 形状 18"/>
          <p:cNvSpPr/>
          <p:nvPr>
            <p:custDataLst>
              <p:tags r:id="rId12"/>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1" name="直接连接符 20"/>
          <p:cNvCxnSpPr/>
          <p:nvPr>
            <p:custDataLst>
              <p:tags r:id="rId13"/>
            </p:custDataLst>
          </p:nvPr>
        </p:nvCxnSpPr>
        <p:spPr>
          <a:xfrm flipH="1">
            <a:off x="8113274" y="1875453"/>
            <a:ext cx="4100645" cy="5053323"/>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4"/>
            </p:custDataLst>
          </p:nvPr>
        </p:nvSpPr>
        <p:spPr>
          <a:xfrm>
            <a:off x="846336" y="1422400"/>
            <a:ext cx="5757663" cy="2252760"/>
          </a:xfrm>
        </p:spPr>
        <p:txBody>
          <a:bodyPr lIns="90000" tIns="46800" rIns="90000" bIns="0" anchor="b" anchorCtr="0">
            <a:normAutofit/>
          </a:bodyPr>
          <a:lstStyle>
            <a:lvl1pPr algn="l">
              <a:defRPr sz="5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userDrawn="1">
            <p:ph type="subTitle" idx="1" hasCustomPrompt="1"/>
            <p:custDataLst>
              <p:tags r:id="rId15"/>
            </p:custDataLst>
          </p:nvPr>
        </p:nvSpPr>
        <p:spPr>
          <a:xfrm>
            <a:off x="853541" y="3758969"/>
            <a:ext cx="3531736" cy="523220"/>
          </a:xfrm>
        </p:spPr>
        <p:txBody>
          <a:bodyPr lIns="90000" tIns="0" rIns="90000" bIns="46800">
            <a:normAutofit/>
          </a:bodyPr>
          <a:lstStyle>
            <a:lvl1pPr marL="0" indent="0" algn="l" eaLnBrk="1" fontAlgn="auto" latinLnBrk="0" hangingPunct="1">
              <a:lnSpc>
                <a:spcPct val="100000"/>
              </a:lnSpc>
              <a:buNone/>
              <a:defRPr sz="2400" b="1"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7"/>
            </p:custDataLst>
          </p:nvPr>
        </p:nvSpPr>
        <p:spPr/>
        <p:txBody>
          <a:bodyPr/>
          <a:lstStyle/>
          <a:p>
            <a:endParaRPr lang="zh-CN" altLang="en-US" dirty="0"/>
          </a:p>
        </p:txBody>
      </p:sp>
      <p:sp>
        <p:nvSpPr>
          <p:cNvPr id="18" name="灯片编号占位符 17"/>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0"/>
            <a:ext cx="12192000" cy="6858000"/>
            <a:chOff x="0" y="0"/>
            <a:chExt cx="12192000" cy="6858000"/>
          </a:xfrm>
        </p:grpSpPr>
        <p:pic>
          <p:nvPicPr>
            <p:cNvPr id="12" name="图片 11"/>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13" name="矩形 12"/>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userDrawn="1">
            <p:custDataLst>
              <p:tags r:id="rId6"/>
            </p:custDataLst>
          </p:nvPr>
        </p:nvGrpSpPr>
        <p:grpSpPr>
          <a:xfrm>
            <a:off x="5124332" y="-1074100"/>
            <a:ext cx="7183800" cy="9983898"/>
            <a:chOff x="5124332" y="-1074100"/>
            <a:chExt cx="7183800" cy="9983898"/>
          </a:xfrm>
        </p:grpSpPr>
        <p:sp>
          <p:nvSpPr>
            <p:cNvPr id="8" name="任意多边形: 形状 7"/>
            <p:cNvSpPr/>
            <p:nvPr>
              <p:custDataLst>
                <p:tags r:id="rId7"/>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8"/>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0"/>
            </p:custDataLst>
          </p:nvPr>
        </p:nvSpPr>
        <p:spPr>
          <a:xfrm>
            <a:off x="1312564" y="3091543"/>
            <a:ext cx="5001150" cy="890343"/>
          </a:xfrm>
        </p:spPr>
        <p:txBody>
          <a:bodyPr lIns="90000" tIns="46800" rIns="90000" bIns="0" anchor="b" anchorCtr="0">
            <a:normAutofit/>
          </a:bodyPr>
          <a:lstStyle>
            <a:lvl1pPr>
              <a:defRPr sz="44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1"/>
            </p:custDataLst>
          </p:nvPr>
        </p:nvSpPr>
        <p:spPr>
          <a:xfrm>
            <a:off x="1312564" y="4020452"/>
            <a:ext cx="5001150" cy="639473"/>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8" name="矩形 7"/>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6"/>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cap="all" baseline="0">
                <a:latin typeface="Arial" panose="020B0604020202020204" pitchFamily="34" charset="0"/>
                <a:ea typeface="微软雅黑" panose="020B0503020204020204" charset="-122"/>
              </a:defRPr>
            </a:lvl1pPr>
            <a:lvl2pPr>
              <a:defRPr cap="all" baseline="0">
                <a:latin typeface="Arial" panose="020B0604020202020204" pitchFamily="34" charset="0"/>
                <a:ea typeface="微软雅黑" panose="020B0503020204020204" charset="-122"/>
              </a:defRPr>
            </a:lvl2pPr>
            <a:lvl3pPr>
              <a:defRPr cap="all" baseline="0">
                <a:latin typeface="Arial" panose="020B0604020202020204" pitchFamily="34" charset="0"/>
                <a:ea typeface="微软雅黑" panose="020B0503020204020204" charset="-122"/>
              </a:defRPr>
            </a:lvl3pPr>
            <a:lvl4pPr>
              <a:defRPr cap="all" baseline="0">
                <a:latin typeface="Arial" panose="020B0604020202020204" pitchFamily="34" charset="0"/>
                <a:ea typeface="微软雅黑" panose="020B0503020204020204" charset="-122"/>
              </a:defRPr>
            </a:lvl4pPr>
            <a:lvl5pPr>
              <a:defRPr cap="all"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0" rtlCol="0" anchor="b" anchorCtr="0">
            <a:normAutofit/>
          </a:bodyPr>
          <a:lstStyle/>
          <a:p>
            <a:pPr algn="l"/>
            <a:endParaRPr lang="zh-CN" altLang="en-US" baseline="0" dirty="0">
              <a:solidFill>
                <a:schemeClr val="bg1"/>
              </a:solidFill>
              <a:latin typeface="Arial" panose="020B0604020202020204" pitchFamily="34" charset="0"/>
              <a:ea typeface="汉仪旗黑-85S" panose="00020600040101010101" pitchFamily="18" charset="-122"/>
            </a:endParaRPr>
          </a:p>
        </p:txBody>
      </p:sp>
      <p:sp>
        <p:nvSpPr>
          <p:cNvPr id="2" name="标题 1"/>
          <p:cNvSpPr>
            <a:spLocks noGrp="1"/>
          </p:cNvSpPr>
          <p:nvPr>
            <p:ph type="title" hasCustomPrompt="1"/>
            <p:custDataLst>
              <p:tags r:id="rId5"/>
            </p:custDataLst>
          </p:nvPr>
        </p:nvSpPr>
        <p:spPr>
          <a:xfrm>
            <a:off x="1312564" y="2384548"/>
            <a:ext cx="4365271" cy="1156599"/>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userDrawn="1">
            <p:custDataLst>
              <p:tags r:id="rId9"/>
            </p:custDataLst>
          </p:nvPr>
        </p:nvGrpSpPr>
        <p:grpSpPr>
          <a:xfrm>
            <a:off x="1426108" y="4380855"/>
            <a:ext cx="2417649" cy="92597"/>
            <a:chOff x="937983" y="4643358"/>
            <a:chExt cx="2417649" cy="92597"/>
          </a:xfrm>
        </p:grpSpPr>
        <p:sp>
          <p:nvSpPr>
            <p:cNvPr id="7" name="矩形 6"/>
            <p:cNvSpPr/>
            <p:nvPr>
              <p:custDataLst>
                <p:tags r:id="rId10"/>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2"/>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custDataLst>
              <p:tags r:id="rId13"/>
            </p:custDataLst>
          </p:nvPr>
        </p:nvGrpSpPr>
        <p:grpSpPr>
          <a:xfrm>
            <a:off x="5124332" y="-1074100"/>
            <a:ext cx="7183800" cy="9983898"/>
            <a:chOff x="5124332" y="-1074100"/>
            <a:chExt cx="7183800" cy="9983898"/>
          </a:xfrm>
        </p:grpSpPr>
        <p:sp>
          <p:nvSpPr>
            <p:cNvPr id="11" name="任意多边形: 形状 10"/>
            <p:cNvSpPr/>
            <p:nvPr>
              <p:custDataLst>
                <p:tags r:id="rId14"/>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15"/>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6"/>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9" name="文本占位符 18"/>
          <p:cNvSpPr>
            <a:spLocks noGrp="1"/>
          </p:cNvSpPr>
          <p:nvPr>
            <p:ph type="body" sz="quarter" idx="13" hasCustomPrompt="1"/>
            <p:custDataLst>
              <p:tags r:id="rId17"/>
            </p:custDataLst>
          </p:nvPr>
        </p:nvSpPr>
        <p:spPr>
          <a:xfrm>
            <a:off x="1312564" y="3604023"/>
            <a:ext cx="3434488" cy="585465"/>
          </a:xfrm>
        </p:spPr>
        <p:txBody>
          <a:bodyPr tIns="0">
            <a:normAutofit/>
          </a:bodyPr>
          <a:lstStyle>
            <a:lvl1pPr marL="0" indent="0" algn="l">
              <a:buNone/>
              <a:defRPr sz="2400" baseline="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0"/>
            <a:ext cx="12192000" cy="6858000"/>
            <a:chOff x="0" y="0"/>
            <a:chExt cx="12192000" cy="6858000"/>
          </a:xfrm>
        </p:grpSpPr>
        <p:pic>
          <p:nvPicPr>
            <p:cNvPr id="12" name="图片 11"/>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13" name="矩形 12"/>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userDrawn="1">
            <p:custDataLst>
              <p:tags r:id="rId6"/>
            </p:custDataLst>
          </p:nvPr>
        </p:nvGrpSpPr>
        <p:grpSpPr>
          <a:xfrm>
            <a:off x="5124332" y="-1074100"/>
            <a:ext cx="7183800" cy="9983898"/>
            <a:chOff x="5124332" y="-1074100"/>
            <a:chExt cx="7183800" cy="9983898"/>
          </a:xfrm>
        </p:grpSpPr>
        <p:sp>
          <p:nvSpPr>
            <p:cNvPr id="8" name="任意多边形: 形状 7"/>
            <p:cNvSpPr/>
            <p:nvPr>
              <p:custDataLst>
                <p:tags r:id="rId7"/>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8"/>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0"/>
            </p:custDataLst>
          </p:nvPr>
        </p:nvSpPr>
        <p:spPr>
          <a:xfrm>
            <a:off x="1312564" y="3091543"/>
            <a:ext cx="5001150" cy="890343"/>
          </a:xfrm>
        </p:spPr>
        <p:txBody>
          <a:bodyPr lIns="90000" tIns="46800" rIns="90000" bIns="0" anchor="b" anchorCtr="0">
            <a:normAutofit/>
          </a:bodyPr>
          <a:lstStyle>
            <a:lvl1pPr>
              <a:defRPr sz="44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1"/>
            </p:custDataLst>
          </p:nvPr>
        </p:nvSpPr>
        <p:spPr>
          <a:xfrm>
            <a:off x="1312564" y="4020452"/>
            <a:ext cx="5001150" cy="639473"/>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481422" y="5215583"/>
            <a:ext cx="653733" cy="2079552"/>
            <a:chOff x="11481422" y="5215583"/>
            <a:chExt cx="653733" cy="2079552"/>
          </a:xfrm>
        </p:grpSpPr>
        <p:sp>
          <p:nvSpPr>
            <p:cNvPr id="8" name="任意多边形: 形状 7"/>
            <p:cNvSpPr/>
            <p:nvPr>
              <p:custDataLst>
                <p:tags r:id="rId3"/>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3"/>
            </p:custDataLst>
          </p:nvPr>
        </p:nvGrpSpPr>
        <p:grpSpPr>
          <a:xfrm rot="0">
            <a:off x="11481435" y="5215890"/>
            <a:ext cx="654050" cy="2079625"/>
            <a:chOff x="11481422" y="5215583"/>
            <a:chExt cx="653733" cy="2079552"/>
          </a:xfrm>
        </p:grpSpPr>
        <p:sp>
          <p:nvSpPr>
            <p:cNvPr id="10" name="任意多边形: 形状 9"/>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0800000">
            <a:off x="49530" y="-438785"/>
            <a:ext cx="654050" cy="2079625"/>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10800000">
            <a:off x="49695" y="-438735"/>
            <a:ext cx="653733" cy="2079552"/>
            <a:chOff x="11481422" y="5215583"/>
            <a:chExt cx="653733" cy="2079552"/>
          </a:xfrm>
        </p:grpSpPr>
        <p:sp>
          <p:nvSpPr>
            <p:cNvPr id="11" name="任意多边形: 形状 10"/>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3455670" y="6675120"/>
            <a:ext cx="5280660" cy="182881"/>
            <a:chOff x="0" y="6720841"/>
            <a:chExt cx="9692640" cy="137160"/>
          </a:xfrm>
        </p:grpSpPr>
        <p:sp>
          <p:nvSpPr>
            <p:cNvPr id="12" name="矩形 11"/>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a:off x="3455670" y="0"/>
            <a:ext cx="5280660" cy="182881"/>
            <a:chOff x="0" y="6720841"/>
            <a:chExt cx="9692640" cy="137160"/>
          </a:xfrm>
        </p:grpSpPr>
        <p:sp>
          <p:nvSpPr>
            <p:cNvPr id="11" name="矩形 10"/>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81422" y="5215583"/>
            <a:ext cx="653733" cy="2079552"/>
            <a:chOff x="11481422" y="5215583"/>
            <a:chExt cx="653733" cy="2079552"/>
          </a:xfrm>
        </p:grpSpPr>
        <p:sp>
          <p:nvSpPr>
            <p:cNvPr id="14" name="任意多边形: 形状 13"/>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0800000">
            <a:off x="111573" y="-873167"/>
            <a:ext cx="1306665" cy="4156556"/>
            <a:chOff x="11481422" y="5215583"/>
            <a:chExt cx="653733" cy="2079552"/>
          </a:xfrm>
        </p:grpSpPr>
        <p:sp>
          <p:nvSpPr>
            <p:cNvPr id="9" name="任意多边形: 形状 8"/>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10777010" y="3585007"/>
            <a:ext cx="1306665" cy="4156556"/>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 name="组合 7"/>
          <p:cNvGrpSpPr/>
          <p:nvPr userDrawn="1">
            <p:custDataLst>
              <p:tags r:id="rId5"/>
            </p:custDataLst>
          </p:nvPr>
        </p:nvGrpSpPr>
        <p:grpSpPr>
          <a:xfrm>
            <a:off x="937983" y="4643358"/>
            <a:ext cx="2417649" cy="92597"/>
            <a:chOff x="937983" y="4643358"/>
            <a:chExt cx="2417649" cy="92597"/>
          </a:xfrm>
        </p:grpSpPr>
        <p:sp>
          <p:nvSpPr>
            <p:cNvPr id="9" name="矩形 8"/>
            <p:cNvSpPr/>
            <p:nvPr>
              <p:custDataLst>
                <p:tags r:id="rId6"/>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7"/>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8"/>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9"/>
            </p:custDataLst>
          </p:nvPr>
        </p:nvGrpSpPr>
        <p:grpSpPr>
          <a:xfrm>
            <a:off x="2669688" y="2137011"/>
            <a:ext cx="685514" cy="391523"/>
            <a:chOff x="2814025" y="2190750"/>
            <a:chExt cx="578780" cy="330563"/>
          </a:xfrm>
        </p:grpSpPr>
        <p:sp>
          <p:nvSpPr>
            <p:cNvPr id="13" name="平行四边形 12"/>
            <p:cNvSpPr/>
            <p:nvPr>
              <p:custDataLst>
                <p:tags r:id="rId10"/>
              </p:custDataLst>
            </p:nvPr>
          </p:nvSpPr>
          <p:spPr>
            <a:xfrm>
              <a:off x="2814025" y="2190750"/>
              <a:ext cx="423456" cy="330563"/>
            </a:xfrm>
            <a:prstGeom prst="parallelogram">
              <a:avLst>
                <a:gd name="adj" fmla="val 547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11"/>
              </p:custDataLst>
            </p:nvPr>
          </p:nvSpPr>
          <p:spPr>
            <a:xfrm>
              <a:off x="3117625" y="2190750"/>
              <a:ext cx="275180" cy="330563"/>
            </a:xfrm>
            <a:prstGeom prst="parallelogram">
              <a:avLst>
                <a:gd name="adj" fmla="val 64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p:cNvSpPr/>
          <p:nvPr>
            <p:custDataLst>
              <p:tags r:id="rId12"/>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13"/>
            </p:custDataLst>
          </p:nvPr>
        </p:nvCxnSpPr>
        <p:spPr>
          <a:xfrm flipH="1">
            <a:off x="8113274" y="1875453"/>
            <a:ext cx="4100645" cy="5053323"/>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4"/>
            </p:custDataLst>
          </p:nvPr>
        </p:nvSpPr>
        <p:spPr>
          <a:xfrm>
            <a:off x="846336" y="1422400"/>
            <a:ext cx="5757663" cy="2252760"/>
          </a:xfrm>
        </p:spPr>
        <p:txBody>
          <a:bodyPr lIns="90000" tIns="46800" rIns="90000" bIns="0" anchor="b" anchorCtr="0">
            <a:normAutofit/>
          </a:bodyPr>
          <a:lstStyle>
            <a:lvl1pPr algn="l">
              <a:defRPr sz="5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userDrawn="1">
            <p:ph type="subTitle" idx="1" hasCustomPrompt="1"/>
            <p:custDataLst>
              <p:tags r:id="rId15"/>
            </p:custDataLst>
          </p:nvPr>
        </p:nvSpPr>
        <p:spPr>
          <a:xfrm>
            <a:off x="853541" y="3758969"/>
            <a:ext cx="3531736" cy="523220"/>
          </a:xfrm>
        </p:spPr>
        <p:txBody>
          <a:bodyPr lIns="90000" tIns="0" rIns="90000" bIns="46800">
            <a:normAutofit/>
          </a:bodyPr>
          <a:lstStyle>
            <a:lvl1pPr marL="0" indent="0" algn="l" eaLnBrk="1" fontAlgn="auto" latinLnBrk="0" hangingPunct="1">
              <a:lnSpc>
                <a:spcPct val="100000"/>
              </a:lnSpc>
              <a:buNone/>
              <a:defRPr sz="2400" b="1"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7"/>
            </p:custDataLst>
          </p:nvPr>
        </p:nvSpPr>
        <p:spPr/>
        <p:txBody>
          <a:bodyPr/>
          <a:lstStyle/>
          <a:p>
            <a:endParaRPr lang="zh-CN" altLang="en-US" dirty="0"/>
          </a:p>
        </p:txBody>
      </p:sp>
      <p:sp>
        <p:nvSpPr>
          <p:cNvPr id="18" name="灯片编号占位符 17"/>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0"/>
            <a:ext cx="12192000" cy="6858000"/>
            <a:chOff x="0" y="0"/>
            <a:chExt cx="12192000" cy="6858000"/>
          </a:xfrm>
        </p:grpSpPr>
        <p:pic>
          <p:nvPicPr>
            <p:cNvPr id="12" name="图片 11"/>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13" name="矩形 12"/>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userDrawn="1">
            <p:custDataLst>
              <p:tags r:id="rId6"/>
            </p:custDataLst>
          </p:nvPr>
        </p:nvGrpSpPr>
        <p:grpSpPr>
          <a:xfrm>
            <a:off x="5124332" y="-1074100"/>
            <a:ext cx="7183800" cy="9983898"/>
            <a:chOff x="5124332" y="-1074100"/>
            <a:chExt cx="7183800" cy="9983898"/>
          </a:xfrm>
        </p:grpSpPr>
        <p:sp>
          <p:nvSpPr>
            <p:cNvPr id="8" name="任意多边形: 形状 7"/>
            <p:cNvSpPr/>
            <p:nvPr>
              <p:custDataLst>
                <p:tags r:id="rId7"/>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8"/>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0"/>
            </p:custDataLst>
          </p:nvPr>
        </p:nvSpPr>
        <p:spPr>
          <a:xfrm>
            <a:off x="1312564" y="3091543"/>
            <a:ext cx="5001150" cy="890343"/>
          </a:xfrm>
        </p:spPr>
        <p:txBody>
          <a:bodyPr lIns="90000" tIns="46800" rIns="90000" bIns="0" anchor="b" anchorCtr="0">
            <a:normAutofit/>
          </a:bodyPr>
          <a:lstStyle>
            <a:lvl1pPr>
              <a:defRPr sz="44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1"/>
            </p:custDataLst>
          </p:nvPr>
        </p:nvSpPr>
        <p:spPr>
          <a:xfrm>
            <a:off x="1312564" y="4020452"/>
            <a:ext cx="5001150" cy="639473"/>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8" name="矩形 7"/>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2" name="标题 1"/>
          <p:cNvSpPr>
            <a:spLocks noGrp="1"/>
          </p:cNvSpPr>
          <p:nvPr>
            <p:ph type="title"/>
            <p:custDataLst>
              <p:tags r:id="rId6"/>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cap="all" baseline="0">
                <a:latin typeface="Arial" panose="020B0604020202020204" pitchFamily="34" charset="0"/>
                <a:ea typeface="微软雅黑" panose="020B0503020204020204" charset="-122"/>
              </a:defRPr>
            </a:lvl1pPr>
            <a:lvl2pPr>
              <a:defRPr cap="all" baseline="0">
                <a:latin typeface="Arial" panose="020B0604020202020204" pitchFamily="34" charset="0"/>
                <a:ea typeface="微软雅黑" panose="020B0503020204020204" charset="-122"/>
              </a:defRPr>
            </a:lvl2pPr>
            <a:lvl3pPr>
              <a:defRPr cap="all" baseline="0">
                <a:latin typeface="Arial" panose="020B0604020202020204" pitchFamily="34" charset="0"/>
                <a:ea typeface="微软雅黑" panose="020B0503020204020204" charset="-122"/>
              </a:defRPr>
            </a:lvl3pPr>
            <a:lvl4pPr>
              <a:defRPr cap="all" baseline="0">
                <a:latin typeface="Arial" panose="020B0604020202020204" pitchFamily="34" charset="0"/>
                <a:ea typeface="微软雅黑" panose="020B0503020204020204" charset="-122"/>
              </a:defRPr>
            </a:lvl4pPr>
            <a:lvl5pPr>
              <a:defRPr cap="all"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0" rtlCol="0" anchor="b" anchorCtr="0">
            <a:normAutofit/>
          </a:bodyPr>
          <a:lstStyle/>
          <a:p>
            <a:pPr algn="l"/>
            <a:endParaRPr lang="zh-CN" altLang="en-US" baseline="0" dirty="0">
              <a:solidFill>
                <a:schemeClr val="bg1"/>
              </a:solidFill>
              <a:latin typeface="Arial" panose="020B0604020202020204" pitchFamily="34" charset="0"/>
              <a:ea typeface="汉仪旗黑-85S" panose="00020600040101010101" pitchFamily="18" charset="-122"/>
            </a:endParaRPr>
          </a:p>
        </p:txBody>
      </p:sp>
      <p:sp>
        <p:nvSpPr>
          <p:cNvPr id="2" name="标题 1"/>
          <p:cNvSpPr>
            <a:spLocks noGrp="1"/>
          </p:cNvSpPr>
          <p:nvPr>
            <p:ph type="title" hasCustomPrompt="1"/>
            <p:custDataLst>
              <p:tags r:id="rId5"/>
            </p:custDataLst>
          </p:nvPr>
        </p:nvSpPr>
        <p:spPr>
          <a:xfrm>
            <a:off x="1312564" y="2384548"/>
            <a:ext cx="4365271" cy="1156599"/>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userDrawn="1">
            <p:custDataLst>
              <p:tags r:id="rId9"/>
            </p:custDataLst>
          </p:nvPr>
        </p:nvGrpSpPr>
        <p:grpSpPr>
          <a:xfrm>
            <a:off x="1426108" y="4380855"/>
            <a:ext cx="2417649" cy="92597"/>
            <a:chOff x="937983" y="4643358"/>
            <a:chExt cx="2417649" cy="92597"/>
          </a:xfrm>
        </p:grpSpPr>
        <p:sp>
          <p:nvSpPr>
            <p:cNvPr id="7" name="矩形 6"/>
            <p:cNvSpPr/>
            <p:nvPr>
              <p:custDataLst>
                <p:tags r:id="rId10"/>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2"/>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custDataLst>
              <p:tags r:id="rId13"/>
            </p:custDataLst>
          </p:nvPr>
        </p:nvGrpSpPr>
        <p:grpSpPr>
          <a:xfrm>
            <a:off x="5124332" y="-1074100"/>
            <a:ext cx="7183800" cy="9983898"/>
            <a:chOff x="5124332" y="-1074100"/>
            <a:chExt cx="7183800" cy="9983898"/>
          </a:xfrm>
        </p:grpSpPr>
        <p:sp>
          <p:nvSpPr>
            <p:cNvPr id="11" name="任意多边形: 形状 10"/>
            <p:cNvSpPr/>
            <p:nvPr>
              <p:custDataLst>
                <p:tags r:id="rId14"/>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15"/>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6"/>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9" name="文本占位符 18"/>
          <p:cNvSpPr>
            <a:spLocks noGrp="1"/>
          </p:cNvSpPr>
          <p:nvPr>
            <p:ph type="body" sz="quarter" idx="13" hasCustomPrompt="1"/>
            <p:custDataLst>
              <p:tags r:id="rId17"/>
            </p:custDataLst>
          </p:nvPr>
        </p:nvSpPr>
        <p:spPr>
          <a:xfrm>
            <a:off x="1312564" y="3604023"/>
            <a:ext cx="3434488" cy="585465"/>
          </a:xfrm>
        </p:spPr>
        <p:txBody>
          <a:bodyPr tIns="0">
            <a:normAutofit/>
          </a:bodyPr>
          <a:lstStyle>
            <a:lvl1pPr marL="0" indent="0" algn="l">
              <a:buNone/>
              <a:defRPr sz="2400" baseline="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481422" y="5215583"/>
            <a:ext cx="653733" cy="2079552"/>
            <a:chOff x="11481422" y="5215583"/>
            <a:chExt cx="653733" cy="2079552"/>
          </a:xfrm>
        </p:grpSpPr>
        <p:sp>
          <p:nvSpPr>
            <p:cNvPr id="8" name="任意多边形: 形状 7"/>
            <p:cNvSpPr/>
            <p:nvPr>
              <p:custDataLst>
                <p:tags r:id="rId3"/>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3"/>
            </p:custDataLst>
          </p:nvPr>
        </p:nvGrpSpPr>
        <p:grpSpPr>
          <a:xfrm rot="0">
            <a:off x="11481435" y="5215890"/>
            <a:ext cx="654050" cy="2079625"/>
            <a:chOff x="11481422" y="5215583"/>
            <a:chExt cx="653733" cy="2079552"/>
          </a:xfrm>
        </p:grpSpPr>
        <p:sp>
          <p:nvSpPr>
            <p:cNvPr id="10" name="任意多边形: 形状 9"/>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0800000">
            <a:off x="49530" y="-438785"/>
            <a:ext cx="654050" cy="2079625"/>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10800000">
            <a:off x="49695" y="-438735"/>
            <a:ext cx="653733" cy="2079552"/>
            <a:chOff x="11481422" y="5215583"/>
            <a:chExt cx="653733" cy="2079552"/>
          </a:xfrm>
        </p:grpSpPr>
        <p:sp>
          <p:nvSpPr>
            <p:cNvPr id="11" name="任意多边形: 形状 10"/>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3455670" y="6675120"/>
            <a:ext cx="5280660" cy="182881"/>
            <a:chOff x="0" y="6720841"/>
            <a:chExt cx="9692640" cy="137160"/>
          </a:xfrm>
        </p:grpSpPr>
        <p:sp>
          <p:nvSpPr>
            <p:cNvPr id="12" name="矩形 11"/>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a:off x="3455670" y="0"/>
            <a:ext cx="5280660" cy="182881"/>
            <a:chOff x="0" y="6720841"/>
            <a:chExt cx="9692640" cy="137160"/>
          </a:xfrm>
        </p:grpSpPr>
        <p:sp>
          <p:nvSpPr>
            <p:cNvPr id="11" name="矩形 10"/>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81422" y="5215583"/>
            <a:ext cx="653733" cy="2079552"/>
            <a:chOff x="11481422" y="5215583"/>
            <a:chExt cx="653733" cy="2079552"/>
          </a:xfrm>
        </p:grpSpPr>
        <p:sp>
          <p:nvSpPr>
            <p:cNvPr id="14" name="任意多边形: 形状 13"/>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0800000">
            <a:off x="111573" y="-873167"/>
            <a:ext cx="1306665" cy="4156556"/>
            <a:chOff x="11481422" y="5215583"/>
            <a:chExt cx="653733" cy="2079552"/>
          </a:xfrm>
        </p:grpSpPr>
        <p:sp>
          <p:nvSpPr>
            <p:cNvPr id="9" name="任意多边形: 形状 8"/>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10777010" y="3585007"/>
            <a:ext cx="1306665" cy="4156556"/>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 name="组合 7"/>
          <p:cNvGrpSpPr/>
          <p:nvPr userDrawn="1">
            <p:custDataLst>
              <p:tags r:id="rId5"/>
            </p:custDataLst>
          </p:nvPr>
        </p:nvGrpSpPr>
        <p:grpSpPr>
          <a:xfrm>
            <a:off x="937983" y="4643358"/>
            <a:ext cx="2417649" cy="92597"/>
            <a:chOff x="937983" y="4643358"/>
            <a:chExt cx="2417649" cy="92597"/>
          </a:xfrm>
        </p:grpSpPr>
        <p:sp>
          <p:nvSpPr>
            <p:cNvPr id="9" name="矩形 8"/>
            <p:cNvSpPr/>
            <p:nvPr>
              <p:custDataLst>
                <p:tags r:id="rId6"/>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7"/>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8"/>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9"/>
            </p:custDataLst>
          </p:nvPr>
        </p:nvGrpSpPr>
        <p:grpSpPr>
          <a:xfrm>
            <a:off x="2669688" y="2137011"/>
            <a:ext cx="685514" cy="391523"/>
            <a:chOff x="2814025" y="2190750"/>
            <a:chExt cx="578780" cy="330563"/>
          </a:xfrm>
        </p:grpSpPr>
        <p:sp>
          <p:nvSpPr>
            <p:cNvPr id="13" name="平行四边形 12"/>
            <p:cNvSpPr/>
            <p:nvPr>
              <p:custDataLst>
                <p:tags r:id="rId10"/>
              </p:custDataLst>
            </p:nvPr>
          </p:nvSpPr>
          <p:spPr>
            <a:xfrm>
              <a:off x="2814025" y="2190750"/>
              <a:ext cx="423456" cy="330563"/>
            </a:xfrm>
            <a:prstGeom prst="parallelogram">
              <a:avLst>
                <a:gd name="adj" fmla="val 547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11"/>
              </p:custDataLst>
            </p:nvPr>
          </p:nvSpPr>
          <p:spPr>
            <a:xfrm>
              <a:off x="3117625" y="2190750"/>
              <a:ext cx="275180" cy="330563"/>
            </a:xfrm>
            <a:prstGeom prst="parallelogram">
              <a:avLst>
                <a:gd name="adj" fmla="val 64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p:cNvSpPr/>
          <p:nvPr>
            <p:custDataLst>
              <p:tags r:id="rId12"/>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13"/>
            </p:custDataLst>
          </p:nvPr>
        </p:nvCxnSpPr>
        <p:spPr>
          <a:xfrm flipH="1">
            <a:off x="8113274" y="1875453"/>
            <a:ext cx="4100645" cy="5053323"/>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4"/>
            </p:custDataLst>
          </p:nvPr>
        </p:nvSpPr>
        <p:spPr>
          <a:xfrm>
            <a:off x="846336" y="1422400"/>
            <a:ext cx="5757663" cy="2252760"/>
          </a:xfrm>
        </p:spPr>
        <p:txBody>
          <a:bodyPr lIns="90000" tIns="46800" rIns="90000" bIns="0" anchor="b" anchorCtr="0">
            <a:normAutofit/>
          </a:bodyPr>
          <a:lstStyle>
            <a:lvl1pPr algn="l">
              <a:defRPr sz="5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userDrawn="1">
            <p:ph type="subTitle" idx="1" hasCustomPrompt="1"/>
            <p:custDataLst>
              <p:tags r:id="rId15"/>
            </p:custDataLst>
          </p:nvPr>
        </p:nvSpPr>
        <p:spPr>
          <a:xfrm>
            <a:off x="853541" y="3758969"/>
            <a:ext cx="3531736" cy="523220"/>
          </a:xfrm>
        </p:spPr>
        <p:txBody>
          <a:bodyPr lIns="90000" tIns="0" rIns="90000" bIns="46800">
            <a:normAutofit/>
          </a:bodyPr>
          <a:lstStyle>
            <a:lvl1pPr marL="0" indent="0" algn="l" eaLnBrk="1" fontAlgn="auto" latinLnBrk="0" hangingPunct="1">
              <a:lnSpc>
                <a:spcPct val="100000"/>
              </a:lnSpc>
              <a:buNone/>
              <a:defRPr sz="2400" b="1"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7"/>
            </p:custDataLst>
          </p:nvPr>
        </p:nvSpPr>
        <p:spPr/>
        <p:txBody>
          <a:bodyPr/>
          <a:lstStyle/>
          <a:p>
            <a:endParaRPr lang="zh-CN" altLang="en-US" dirty="0"/>
          </a:p>
        </p:txBody>
      </p:sp>
      <p:sp>
        <p:nvSpPr>
          <p:cNvPr id="18" name="灯片编号占位符 17"/>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0"/>
            <a:ext cx="12192000" cy="6858000"/>
            <a:chOff x="0" y="0"/>
            <a:chExt cx="12192000" cy="6858000"/>
          </a:xfrm>
        </p:grpSpPr>
        <p:pic>
          <p:nvPicPr>
            <p:cNvPr id="12" name="图片 11"/>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13" name="矩形 12"/>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7" name="组合 6"/>
          <p:cNvGrpSpPr/>
          <p:nvPr userDrawn="1">
            <p:custDataLst>
              <p:tags r:id="rId6"/>
            </p:custDataLst>
          </p:nvPr>
        </p:nvGrpSpPr>
        <p:grpSpPr>
          <a:xfrm>
            <a:off x="5124332" y="-1074100"/>
            <a:ext cx="7183800" cy="9983898"/>
            <a:chOff x="5124332" y="-1074100"/>
            <a:chExt cx="7183800" cy="9983898"/>
          </a:xfrm>
        </p:grpSpPr>
        <p:sp>
          <p:nvSpPr>
            <p:cNvPr id="8" name="任意多边形: 形状 7"/>
            <p:cNvSpPr/>
            <p:nvPr>
              <p:custDataLst>
                <p:tags r:id="rId7"/>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9" name="直接连接符 8"/>
            <p:cNvCxnSpPr/>
            <p:nvPr>
              <p:custDataLst>
                <p:tags r:id="rId8"/>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0"/>
            </p:custDataLst>
          </p:nvPr>
        </p:nvSpPr>
        <p:spPr>
          <a:xfrm>
            <a:off x="1312564" y="3091543"/>
            <a:ext cx="5001150" cy="890343"/>
          </a:xfrm>
        </p:spPr>
        <p:txBody>
          <a:bodyPr lIns="90000" tIns="46800" rIns="90000" bIns="0" anchor="b" anchorCtr="0">
            <a:normAutofit/>
          </a:bodyPr>
          <a:lstStyle>
            <a:lvl1pPr>
              <a:defRPr sz="44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1"/>
            </p:custDataLst>
          </p:nvPr>
        </p:nvSpPr>
        <p:spPr>
          <a:xfrm>
            <a:off x="1312564" y="4020452"/>
            <a:ext cx="5001150" cy="639473"/>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8" name="矩形 7"/>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6"/>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8" name="矩形 7"/>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6"/>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cap="all" baseline="0">
                <a:latin typeface="Arial" panose="020B0604020202020204" pitchFamily="34" charset="0"/>
                <a:ea typeface="微软雅黑" panose="020B0503020204020204" charset="-122"/>
              </a:defRPr>
            </a:lvl1pPr>
            <a:lvl2pPr>
              <a:defRPr cap="all" baseline="0">
                <a:latin typeface="Arial" panose="020B0604020202020204" pitchFamily="34" charset="0"/>
                <a:ea typeface="微软雅黑" panose="020B0503020204020204" charset="-122"/>
              </a:defRPr>
            </a:lvl2pPr>
            <a:lvl3pPr>
              <a:defRPr cap="all" baseline="0">
                <a:latin typeface="Arial" panose="020B0604020202020204" pitchFamily="34" charset="0"/>
                <a:ea typeface="微软雅黑" panose="020B0503020204020204" charset="-122"/>
              </a:defRPr>
            </a:lvl3pPr>
            <a:lvl4pPr>
              <a:defRPr cap="all" baseline="0">
                <a:latin typeface="Arial" panose="020B0604020202020204" pitchFamily="34" charset="0"/>
                <a:ea typeface="微软雅黑" panose="020B0503020204020204" charset="-122"/>
              </a:defRPr>
            </a:lvl4pPr>
            <a:lvl5pPr>
              <a:defRPr cap="all"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0" rtlCol="0" anchor="b" anchorCtr="0">
            <a:normAutofit/>
          </a:bodyPr>
          <a:lstStyle/>
          <a:p>
            <a:pPr algn="l"/>
            <a:endParaRPr lang="zh-CN" altLang="en-US" baseline="0" dirty="0">
              <a:solidFill>
                <a:schemeClr val="bg1"/>
              </a:solidFill>
              <a:latin typeface="Arial" panose="020B0604020202020204" pitchFamily="34" charset="0"/>
              <a:ea typeface="汉仪旗黑-85S" panose="00020600040101010101" pitchFamily="18" charset="-122"/>
            </a:endParaRPr>
          </a:p>
        </p:txBody>
      </p:sp>
      <p:sp>
        <p:nvSpPr>
          <p:cNvPr id="2" name="标题 1"/>
          <p:cNvSpPr>
            <a:spLocks noGrp="1"/>
          </p:cNvSpPr>
          <p:nvPr>
            <p:ph type="title" hasCustomPrompt="1"/>
            <p:custDataLst>
              <p:tags r:id="rId5"/>
            </p:custDataLst>
          </p:nvPr>
        </p:nvSpPr>
        <p:spPr>
          <a:xfrm>
            <a:off x="1312564" y="2384548"/>
            <a:ext cx="4365271" cy="1156599"/>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userDrawn="1">
            <p:custDataLst>
              <p:tags r:id="rId9"/>
            </p:custDataLst>
          </p:nvPr>
        </p:nvGrpSpPr>
        <p:grpSpPr>
          <a:xfrm>
            <a:off x="1426108" y="4380855"/>
            <a:ext cx="2417649" cy="92597"/>
            <a:chOff x="937983" y="4643358"/>
            <a:chExt cx="2417649" cy="92597"/>
          </a:xfrm>
        </p:grpSpPr>
        <p:sp>
          <p:nvSpPr>
            <p:cNvPr id="7" name="矩形 6"/>
            <p:cNvSpPr/>
            <p:nvPr>
              <p:custDataLst>
                <p:tags r:id="rId10"/>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2"/>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custDataLst>
              <p:tags r:id="rId13"/>
            </p:custDataLst>
          </p:nvPr>
        </p:nvGrpSpPr>
        <p:grpSpPr>
          <a:xfrm>
            <a:off x="5124332" y="-1074100"/>
            <a:ext cx="7183800" cy="9983898"/>
            <a:chOff x="5124332" y="-1074100"/>
            <a:chExt cx="7183800" cy="9983898"/>
          </a:xfrm>
        </p:grpSpPr>
        <p:sp>
          <p:nvSpPr>
            <p:cNvPr id="11" name="任意多边形: 形状 10"/>
            <p:cNvSpPr/>
            <p:nvPr>
              <p:custDataLst>
                <p:tags r:id="rId14"/>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15"/>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6"/>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9" name="文本占位符 18"/>
          <p:cNvSpPr>
            <a:spLocks noGrp="1"/>
          </p:cNvSpPr>
          <p:nvPr>
            <p:ph type="body" sz="quarter" idx="13" hasCustomPrompt="1"/>
            <p:custDataLst>
              <p:tags r:id="rId17"/>
            </p:custDataLst>
          </p:nvPr>
        </p:nvSpPr>
        <p:spPr>
          <a:xfrm>
            <a:off x="1312564" y="3604023"/>
            <a:ext cx="3434488" cy="585465"/>
          </a:xfrm>
        </p:spPr>
        <p:txBody>
          <a:bodyPr tIns="0">
            <a:normAutofit/>
          </a:bodyPr>
          <a:lstStyle>
            <a:lvl1pPr marL="0" indent="0" algn="l">
              <a:buNone/>
              <a:defRPr sz="2400" baseline="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481422" y="5215583"/>
            <a:ext cx="653733" cy="2079552"/>
            <a:chOff x="11481422" y="5215583"/>
            <a:chExt cx="653733" cy="2079552"/>
          </a:xfrm>
        </p:grpSpPr>
        <p:sp>
          <p:nvSpPr>
            <p:cNvPr id="8" name="任意多边形: 形状 7"/>
            <p:cNvSpPr/>
            <p:nvPr>
              <p:custDataLst>
                <p:tags r:id="rId3"/>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3"/>
            </p:custDataLst>
          </p:nvPr>
        </p:nvGrpSpPr>
        <p:grpSpPr>
          <a:xfrm rot="0">
            <a:off x="11481435" y="5215890"/>
            <a:ext cx="654050" cy="2079625"/>
            <a:chOff x="11481422" y="5215583"/>
            <a:chExt cx="653733" cy="2079552"/>
          </a:xfrm>
        </p:grpSpPr>
        <p:sp>
          <p:nvSpPr>
            <p:cNvPr id="10" name="任意多边形: 形状 9"/>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0800000">
            <a:off x="49530" y="-438785"/>
            <a:ext cx="654050" cy="2079625"/>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10800000">
            <a:off x="49695" y="-438735"/>
            <a:ext cx="653733" cy="2079552"/>
            <a:chOff x="11481422" y="5215583"/>
            <a:chExt cx="653733" cy="2079552"/>
          </a:xfrm>
        </p:grpSpPr>
        <p:sp>
          <p:nvSpPr>
            <p:cNvPr id="11" name="任意多边形: 形状 10"/>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3455670" y="6675120"/>
            <a:ext cx="5280660" cy="182881"/>
            <a:chOff x="0" y="6720841"/>
            <a:chExt cx="9692640" cy="137160"/>
          </a:xfrm>
        </p:grpSpPr>
        <p:sp>
          <p:nvSpPr>
            <p:cNvPr id="12" name="矩形 11"/>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a:off x="3455670" y="0"/>
            <a:ext cx="5280660" cy="182881"/>
            <a:chOff x="0" y="6720841"/>
            <a:chExt cx="9692640" cy="137160"/>
          </a:xfrm>
        </p:grpSpPr>
        <p:sp>
          <p:nvSpPr>
            <p:cNvPr id="11" name="矩形 10"/>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81422" y="5215583"/>
            <a:ext cx="653733" cy="2079552"/>
            <a:chOff x="11481422" y="5215583"/>
            <a:chExt cx="653733" cy="2079552"/>
          </a:xfrm>
        </p:grpSpPr>
        <p:sp>
          <p:nvSpPr>
            <p:cNvPr id="14" name="任意多边形: 形状 13"/>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0800000">
            <a:off x="111573" y="-873167"/>
            <a:ext cx="1306665" cy="4156556"/>
            <a:chOff x="11481422" y="5215583"/>
            <a:chExt cx="653733" cy="2079552"/>
          </a:xfrm>
        </p:grpSpPr>
        <p:sp>
          <p:nvSpPr>
            <p:cNvPr id="9" name="任意多边形: 形状 8"/>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10777010" y="3585007"/>
            <a:ext cx="1306665" cy="4156556"/>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 name="组合 7"/>
          <p:cNvGrpSpPr/>
          <p:nvPr userDrawn="1">
            <p:custDataLst>
              <p:tags r:id="rId5"/>
            </p:custDataLst>
          </p:nvPr>
        </p:nvGrpSpPr>
        <p:grpSpPr>
          <a:xfrm>
            <a:off x="937983" y="4643358"/>
            <a:ext cx="2417649" cy="92597"/>
            <a:chOff x="937983" y="4643358"/>
            <a:chExt cx="2417649" cy="92597"/>
          </a:xfrm>
        </p:grpSpPr>
        <p:sp>
          <p:nvSpPr>
            <p:cNvPr id="9" name="矩形 8"/>
            <p:cNvSpPr/>
            <p:nvPr>
              <p:custDataLst>
                <p:tags r:id="rId6"/>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7"/>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8"/>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9"/>
            </p:custDataLst>
          </p:nvPr>
        </p:nvGrpSpPr>
        <p:grpSpPr>
          <a:xfrm>
            <a:off x="2669688" y="2137011"/>
            <a:ext cx="685514" cy="391523"/>
            <a:chOff x="2814025" y="2190750"/>
            <a:chExt cx="578780" cy="330563"/>
          </a:xfrm>
        </p:grpSpPr>
        <p:sp>
          <p:nvSpPr>
            <p:cNvPr id="13" name="平行四边形 12"/>
            <p:cNvSpPr/>
            <p:nvPr>
              <p:custDataLst>
                <p:tags r:id="rId10"/>
              </p:custDataLst>
            </p:nvPr>
          </p:nvSpPr>
          <p:spPr>
            <a:xfrm>
              <a:off x="2814025" y="2190750"/>
              <a:ext cx="423456" cy="330563"/>
            </a:xfrm>
            <a:prstGeom prst="parallelogram">
              <a:avLst>
                <a:gd name="adj" fmla="val 547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custDataLst>
                <p:tags r:id="rId11"/>
              </p:custDataLst>
            </p:nvPr>
          </p:nvSpPr>
          <p:spPr>
            <a:xfrm>
              <a:off x="3117625" y="2190750"/>
              <a:ext cx="275180" cy="330563"/>
            </a:xfrm>
            <a:prstGeom prst="parallelogram">
              <a:avLst>
                <a:gd name="adj" fmla="val 64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任意多边形: 形状 18"/>
          <p:cNvSpPr/>
          <p:nvPr>
            <p:custDataLst>
              <p:tags r:id="rId12"/>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13"/>
            </p:custDataLst>
          </p:nvPr>
        </p:nvCxnSpPr>
        <p:spPr>
          <a:xfrm flipH="1">
            <a:off x="8113274" y="1875453"/>
            <a:ext cx="4100645" cy="5053323"/>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4"/>
            </p:custDataLst>
          </p:nvPr>
        </p:nvSpPr>
        <p:spPr>
          <a:xfrm>
            <a:off x="846336" y="1422400"/>
            <a:ext cx="5757663" cy="2252760"/>
          </a:xfrm>
        </p:spPr>
        <p:txBody>
          <a:bodyPr lIns="90000" tIns="46800" rIns="90000" bIns="0" anchor="b" anchorCtr="0">
            <a:normAutofit/>
          </a:bodyPr>
          <a:lstStyle>
            <a:lvl1pPr algn="l">
              <a:defRPr sz="5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userDrawn="1">
            <p:ph type="subTitle" idx="1" hasCustomPrompt="1"/>
            <p:custDataLst>
              <p:tags r:id="rId15"/>
            </p:custDataLst>
          </p:nvPr>
        </p:nvSpPr>
        <p:spPr>
          <a:xfrm>
            <a:off x="853541" y="3758969"/>
            <a:ext cx="3531736" cy="523220"/>
          </a:xfrm>
        </p:spPr>
        <p:txBody>
          <a:bodyPr lIns="90000" tIns="0" rIns="90000" bIns="46800">
            <a:normAutofit/>
          </a:bodyPr>
          <a:lstStyle>
            <a:lvl1pPr marL="0" indent="0" algn="l" eaLnBrk="1" fontAlgn="auto" latinLnBrk="0" hangingPunct="1">
              <a:lnSpc>
                <a:spcPct val="100000"/>
              </a:lnSpc>
              <a:buNone/>
              <a:defRPr sz="2400" b="1"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7"/>
            </p:custDataLst>
          </p:nvPr>
        </p:nvSpPr>
        <p:spPr/>
        <p:txBody>
          <a:bodyPr/>
          <a:lstStyle/>
          <a:p>
            <a:endParaRPr lang="zh-CN" altLang="en-US" dirty="0"/>
          </a:p>
        </p:txBody>
      </p:sp>
      <p:sp>
        <p:nvSpPr>
          <p:cNvPr id="18" name="灯片编号占位符 17"/>
          <p:cNvSpPr>
            <a:spLocks noGrp="1"/>
          </p:cNvSpPr>
          <p:nvPr userDrawn="1">
            <p:ph type="sldNum" sz="quarter" idx="12"/>
            <p:custDataLst>
              <p:tags r:id="rId1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0"/>
            <a:ext cx="12192000" cy="6858000"/>
            <a:chOff x="0" y="0"/>
            <a:chExt cx="12192000" cy="6858000"/>
          </a:xfrm>
        </p:grpSpPr>
        <p:pic>
          <p:nvPicPr>
            <p:cNvPr id="12" name="图片 11"/>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13" name="矩形 12"/>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nvGrpSpPr>
          <p:cNvPr id="7" name="组合 6"/>
          <p:cNvGrpSpPr/>
          <p:nvPr userDrawn="1">
            <p:custDataLst>
              <p:tags r:id="rId6"/>
            </p:custDataLst>
          </p:nvPr>
        </p:nvGrpSpPr>
        <p:grpSpPr>
          <a:xfrm>
            <a:off x="5124332" y="-1074100"/>
            <a:ext cx="7183800" cy="9983898"/>
            <a:chOff x="5124332" y="-1074100"/>
            <a:chExt cx="7183800" cy="9983898"/>
          </a:xfrm>
        </p:grpSpPr>
        <p:sp>
          <p:nvSpPr>
            <p:cNvPr id="8" name="任意多边形: 形状 7"/>
            <p:cNvSpPr/>
            <p:nvPr>
              <p:custDataLst>
                <p:tags r:id="rId7"/>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9" name="直接连接符 8"/>
            <p:cNvCxnSpPr/>
            <p:nvPr>
              <p:custDataLst>
                <p:tags r:id="rId8"/>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10"/>
            </p:custDataLst>
          </p:nvPr>
        </p:nvSpPr>
        <p:spPr>
          <a:xfrm>
            <a:off x="1312564" y="3091543"/>
            <a:ext cx="5001150" cy="890343"/>
          </a:xfrm>
        </p:spPr>
        <p:txBody>
          <a:bodyPr lIns="90000" tIns="46800" rIns="90000" bIns="0" anchor="b" anchorCtr="0">
            <a:normAutofit/>
          </a:bodyPr>
          <a:lstStyle>
            <a:lvl1pPr>
              <a:defRPr sz="44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1"/>
            </p:custDataLst>
          </p:nvPr>
        </p:nvSpPr>
        <p:spPr>
          <a:xfrm>
            <a:off x="1312564" y="4020452"/>
            <a:ext cx="5001150" cy="639473"/>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email"/>
            <a:srcRect/>
            <a:stretch>
              <a:fillRect/>
            </a:stretch>
          </p:blipFill>
          <p:spPr>
            <a:xfrm>
              <a:off x="0" y="0"/>
              <a:ext cx="12192000" cy="6858000"/>
            </a:xfrm>
            <a:prstGeom prst="rect">
              <a:avLst/>
            </a:prstGeom>
          </p:spPr>
        </p:pic>
        <p:sp>
          <p:nvSpPr>
            <p:cNvPr id="8" name="矩形 7"/>
            <p:cNvSpPr/>
            <p:nvPr>
              <p:custDataLst>
                <p:tags r:id="rId5"/>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6"/>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cap="all"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cap="all"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cap="all"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cap="all" baseline="0">
                <a:latin typeface="Arial" panose="020B0604020202020204" pitchFamily="34" charset="0"/>
                <a:ea typeface="微软雅黑" panose="020B0503020204020204" charset="-122"/>
              </a:defRPr>
            </a:lvl1pPr>
            <a:lvl2pPr>
              <a:defRPr cap="all" baseline="0">
                <a:latin typeface="Arial" panose="020B0604020202020204" pitchFamily="34" charset="0"/>
                <a:ea typeface="微软雅黑" panose="020B0503020204020204" charset="-122"/>
              </a:defRPr>
            </a:lvl2pPr>
            <a:lvl3pPr>
              <a:defRPr cap="all" baseline="0">
                <a:latin typeface="Arial" panose="020B0604020202020204" pitchFamily="34" charset="0"/>
                <a:ea typeface="微软雅黑" panose="020B0503020204020204" charset="-122"/>
              </a:defRPr>
            </a:lvl3pPr>
            <a:lvl4pPr>
              <a:defRPr cap="all" baseline="0">
                <a:latin typeface="Arial" panose="020B0604020202020204" pitchFamily="34" charset="0"/>
                <a:ea typeface="微软雅黑" panose="020B0503020204020204" charset="-122"/>
              </a:defRPr>
            </a:lvl4pPr>
            <a:lvl5pPr>
              <a:defRPr cap="all"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rotWithShape="1">
          <a:blip r:embed="rId3" cstate="email"/>
          <a:srcRect/>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0" rtlCol="0" anchor="b" anchorCtr="0">
            <a:normAutofit/>
          </a:bodyPr>
          <a:lstStyle/>
          <a:p>
            <a:pPr algn="l"/>
            <a:endParaRPr lang="zh-CN" altLang="en-US" baseline="0" dirty="0">
              <a:solidFill>
                <a:schemeClr val="bg1"/>
              </a:solidFill>
              <a:latin typeface="Arial" panose="020B0604020202020204" pitchFamily="34" charset="0"/>
              <a:ea typeface="汉仪旗黑-85S" panose="00020600040101010101" pitchFamily="18" charset="-122"/>
            </a:endParaRPr>
          </a:p>
        </p:txBody>
      </p:sp>
      <p:sp>
        <p:nvSpPr>
          <p:cNvPr id="2" name="标题 1"/>
          <p:cNvSpPr>
            <a:spLocks noGrp="1"/>
          </p:cNvSpPr>
          <p:nvPr>
            <p:ph type="title" hasCustomPrompt="1"/>
            <p:custDataLst>
              <p:tags r:id="rId5"/>
            </p:custDataLst>
          </p:nvPr>
        </p:nvSpPr>
        <p:spPr>
          <a:xfrm>
            <a:off x="1312564" y="2384548"/>
            <a:ext cx="4365271" cy="1156599"/>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6" name="组合 5"/>
          <p:cNvGrpSpPr/>
          <p:nvPr userDrawn="1">
            <p:custDataLst>
              <p:tags r:id="rId9"/>
            </p:custDataLst>
          </p:nvPr>
        </p:nvGrpSpPr>
        <p:grpSpPr>
          <a:xfrm>
            <a:off x="1426108" y="4380855"/>
            <a:ext cx="2417649" cy="92597"/>
            <a:chOff x="937983" y="4643358"/>
            <a:chExt cx="2417649" cy="92597"/>
          </a:xfrm>
        </p:grpSpPr>
        <p:sp>
          <p:nvSpPr>
            <p:cNvPr id="7" name="矩形 6"/>
            <p:cNvSpPr/>
            <p:nvPr>
              <p:custDataLst>
                <p:tags r:id="rId10"/>
              </p:custDataLst>
            </p:nvPr>
          </p:nvSpPr>
          <p:spPr>
            <a:xfrm>
              <a:off x="937983" y="4643358"/>
              <a:ext cx="659757" cy="92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1"/>
              </p:custDataLst>
            </p:nvPr>
          </p:nvSpPr>
          <p:spPr>
            <a:xfrm>
              <a:off x="1816929" y="4643358"/>
              <a:ext cx="659757" cy="925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12"/>
              </p:custDataLst>
            </p:nvPr>
          </p:nvSpPr>
          <p:spPr>
            <a:xfrm>
              <a:off x="2695875" y="4643358"/>
              <a:ext cx="659757" cy="9259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custDataLst>
              <p:tags r:id="rId13"/>
            </p:custDataLst>
          </p:nvPr>
        </p:nvGrpSpPr>
        <p:grpSpPr>
          <a:xfrm>
            <a:off x="5124332" y="-1074100"/>
            <a:ext cx="7183800" cy="9983898"/>
            <a:chOff x="5124332" y="-1074100"/>
            <a:chExt cx="7183800" cy="9983898"/>
          </a:xfrm>
        </p:grpSpPr>
        <p:sp>
          <p:nvSpPr>
            <p:cNvPr id="11" name="任意多边形: 形状 10"/>
            <p:cNvSpPr/>
            <p:nvPr>
              <p:custDataLst>
                <p:tags r:id="rId14"/>
              </p:custDataLst>
            </p:nvPr>
          </p:nvSpPr>
          <p:spPr>
            <a:xfrm rot="2365698">
              <a:off x="7655077" y="-1074100"/>
              <a:ext cx="2883678" cy="9983898"/>
            </a:xfrm>
            <a:custGeom>
              <a:avLst/>
              <a:gdLst>
                <a:gd name="connsiteX0" fmla="*/ 1 w 2883678"/>
                <a:gd name="connsiteY0" fmla="*/ 1105308 h 9983898"/>
                <a:gd name="connsiteX1" fmla="*/ 1344271 w 2883678"/>
                <a:gd name="connsiteY1" fmla="*/ 0 h 9983898"/>
                <a:gd name="connsiteX2" fmla="*/ 2883678 w 2883678"/>
                <a:gd name="connsiteY2" fmla="*/ 1872219 h 9983898"/>
                <a:gd name="connsiteX3" fmla="*/ 2883678 w 2883678"/>
                <a:gd name="connsiteY3" fmla="*/ 7612832 h 9983898"/>
                <a:gd name="connsiteX4" fmla="*/ 0 w 2883678"/>
                <a:gd name="connsiteY4" fmla="*/ 9983898 h 998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678" h="9983898">
                  <a:moveTo>
                    <a:pt x="1" y="1105308"/>
                  </a:moveTo>
                  <a:lnTo>
                    <a:pt x="1344271" y="0"/>
                  </a:lnTo>
                  <a:lnTo>
                    <a:pt x="2883678" y="1872219"/>
                  </a:lnTo>
                  <a:lnTo>
                    <a:pt x="2883678" y="7612832"/>
                  </a:lnTo>
                  <a:lnTo>
                    <a:pt x="0" y="9983898"/>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custDataLst>
                <p:tags r:id="rId15"/>
              </p:custDataLst>
            </p:nvPr>
          </p:nvCxnSpPr>
          <p:spPr>
            <a:xfrm flipH="1">
              <a:off x="5124332" y="-92597"/>
              <a:ext cx="5755104" cy="7092150"/>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6"/>
              </p:custDataLst>
            </p:nvPr>
          </p:nvCxnSpPr>
          <p:spPr>
            <a:xfrm flipH="1">
              <a:off x="8113273" y="1759352"/>
              <a:ext cx="4194859" cy="5169424"/>
            </a:xfrm>
            <a:prstGeom prst="line">
              <a:avLst/>
            </a:prstGeom>
            <a:ln w="698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9" name="文本占位符 18"/>
          <p:cNvSpPr>
            <a:spLocks noGrp="1"/>
          </p:cNvSpPr>
          <p:nvPr>
            <p:ph type="body" sz="quarter" idx="13" hasCustomPrompt="1"/>
            <p:custDataLst>
              <p:tags r:id="rId17"/>
            </p:custDataLst>
          </p:nvPr>
        </p:nvSpPr>
        <p:spPr>
          <a:xfrm>
            <a:off x="1312564" y="3604023"/>
            <a:ext cx="3434488" cy="585465"/>
          </a:xfrm>
        </p:spPr>
        <p:txBody>
          <a:bodyPr tIns="0">
            <a:normAutofit/>
          </a:bodyPr>
          <a:lstStyle>
            <a:lvl1pPr marL="0" indent="0" algn="l">
              <a:buNone/>
              <a:defRPr sz="2400" baseline="0">
                <a:solidFill>
                  <a:schemeClr val="bg1"/>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481422" y="5215583"/>
            <a:ext cx="653733" cy="2079552"/>
            <a:chOff x="11481422" y="5215583"/>
            <a:chExt cx="653733" cy="2079552"/>
          </a:xfrm>
        </p:grpSpPr>
        <p:sp>
          <p:nvSpPr>
            <p:cNvPr id="8" name="任意多边形: 形状 7"/>
            <p:cNvSpPr/>
            <p:nvPr>
              <p:custDataLst>
                <p:tags r:id="rId3"/>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4"/>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5"/>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custDataLst>
              <p:tags r:id="rId3"/>
            </p:custDataLst>
          </p:nvPr>
        </p:nvGrpSpPr>
        <p:grpSpPr>
          <a:xfrm rot="0">
            <a:off x="11481435" y="5215890"/>
            <a:ext cx="654050" cy="2079625"/>
            <a:chOff x="11481422" y="5215583"/>
            <a:chExt cx="653733" cy="2079552"/>
          </a:xfrm>
        </p:grpSpPr>
        <p:sp>
          <p:nvSpPr>
            <p:cNvPr id="10" name="任意多边形: 形状 9"/>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0800000">
            <a:off x="49530" y="-438785"/>
            <a:ext cx="654050" cy="2079625"/>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10800000">
            <a:off x="49695" y="-438735"/>
            <a:ext cx="653733" cy="2079552"/>
            <a:chOff x="11481422" y="5215583"/>
            <a:chExt cx="653733" cy="2079552"/>
          </a:xfrm>
        </p:grpSpPr>
        <p:sp>
          <p:nvSpPr>
            <p:cNvPr id="11" name="任意多边形: 形状 10"/>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3455670" y="6675120"/>
            <a:ext cx="5280660" cy="182881"/>
            <a:chOff x="0" y="6720841"/>
            <a:chExt cx="9692640" cy="137160"/>
          </a:xfrm>
        </p:grpSpPr>
        <p:sp>
          <p:nvSpPr>
            <p:cNvPr id="12" name="矩形 11"/>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a:off x="3455670" y="0"/>
            <a:ext cx="5280660" cy="182881"/>
            <a:chOff x="0" y="6720841"/>
            <a:chExt cx="9692640" cy="137160"/>
          </a:xfrm>
        </p:grpSpPr>
        <p:sp>
          <p:nvSpPr>
            <p:cNvPr id="11" name="矩形 10"/>
            <p:cNvSpPr/>
            <p:nvPr>
              <p:custDataLst>
                <p:tags r:id="rId4"/>
              </p:custDataLst>
            </p:nvPr>
          </p:nvSpPr>
          <p:spPr>
            <a:xfrm>
              <a:off x="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5"/>
              </p:custDataLst>
            </p:nvPr>
          </p:nvSpPr>
          <p:spPr>
            <a:xfrm>
              <a:off x="3230880" y="6720841"/>
              <a:ext cx="3230880" cy="137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6461760" y="6720841"/>
              <a:ext cx="323088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481422" y="5215583"/>
            <a:ext cx="653733" cy="2079552"/>
            <a:chOff x="11481422" y="5215583"/>
            <a:chExt cx="653733" cy="2079552"/>
          </a:xfrm>
        </p:grpSpPr>
        <p:sp>
          <p:nvSpPr>
            <p:cNvPr id="14" name="任意多边形: 形状 13"/>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0800000">
            <a:off x="111573" y="-873167"/>
            <a:ext cx="1306665" cy="4156556"/>
            <a:chOff x="11481422" y="5215583"/>
            <a:chExt cx="653733" cy="2079552"/>
          </a:xfrm>
        </p:grpSpPr>
        <p:sp>
          <p:nvSpPr>
            <p:cNvPr id="9" name="任意多边形: 形状 8"/>
            <p:cNvSpPr/>
            <p:nvPr>
              <p:custDataLst>
                <p:tags r:id="rId4"/>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10777010" y="3585007"/>
            <a:ext cx="1306665" cy="4156556"/>
            <a:chOff x="11481422" y="5215583"/>
            <a:chExt cx="653733" cy="2079552"/>
          </a:xfrm>
        </p:grpSpPr>
        <p:sp>
          <p:nvSpPr>
            <p:cNvPr id="14" name="任意多边形: 形状 13"/>
            <p:cNvSpPr/>
            <p:nvPr>
              <p:custDataLst>
                <p:tags r:id="rId8"/>
              </p:custDataLst>
            </p:nvPr>
          </p:nvSpPr>
          <p:spPr>
            <a:xfrm rot="2365698">
              <a:off x="11481422" y="5291744"/>
              <a:ext cx="653733" cy="2003391"/>
            </a:xfrm>
            <a:custGeom>
              <a:avLst/>
              <a:gdLst>
                <a:gd name="connsiteX0" fmla="*/ 0 w 653733"/>
                <a:gd name="connsiteY0" fmla="*/ 0 h 2003391"/>
                <a:gd name="connsiteX1" fmla="*/ 653733 w 653733"/>
                <a:gd name="connsiteY1" fmla="*/ 795067 h 2003391"/>
                <a:gd name="connsiteX2" fmla="*/ 653733 w 653733"/>
                <a:gd name="connsiteY2" fmla="*/ 1465868 h 2003391"/>
                <a:gd name="connsiteX3" fmla="*/ 0 w 653733"/>
                <a:gd name="connsiteY3" fmla="*/ 2003391 h 2003391"/>
              </a:gdLst>
              <a:ahLst/>
              <a:cxnLst>
                <a:cxn ang="0">
                  <a:pos x="connsiteX0" y="connsiteY0"/>
                </a:cxn>
                <a:cxn ang="0">
                  <a:pos x="connsiteX1" y="connsiteY1"/>
                </a:cxn>
                <a:cxn ang="0">
                  <a:pos x="connsiteX2" y="connsiteY2"/>
                </a:cxn>
                <a:cxn ang="0">
                  <a:pos x="connsiteX3" y="connsiteY3"/>
                </a:cxn>
              </a:cxnLst>
              <a:rect l="l" t="t" r="r" b="b"/>
              <a:pathLst>
                <a:path w="653733" h="2003391">
                  <a:moveTo>
                    <a:pt x="0" y="0"/>
                  </a:moveTo>
                  <a:lnTo>
                    <a:pt x="653733" y="795067"/>
                  </a:lnTo>
                  <a:lnTo>
                    <a:pt x="653733" y="1465868"/>
                  </a:lnTo>
                  <a:lnTo>
                    <a:pt x="0" y="20033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2332370">
              <a:off x="11602315" y="5215583"/>
              <a:ext cx="45719" cy="1863059"/>
            </a:xfrm>
            <a:custGeom>
              <a:avLst/>
              <a:gdLst>
                <a:gd name="connsiteX0" fmla="*/ 0 w 45719"/>
                <a:gd name="connsiteY0" fmla="*/ 0 h 1863059"/>
                <a:gd name="connsiteX1" fmla="*/ 45719 w 45719"/>
                <a:gd name="connsiteY1" fmla="*/ 56715 h 1863059"/>
                <a:gd name="connsiteX2" fmla="*/ 45719 w 45719"/>
                <a:gd name="connsiteY2" fmla="*/ 1826204 h 1863059"/>
                <a:gd name="connsiteX3" fmla="*/ 0 w 45719"/>
                <a:gd name="connsiteY3" fmla="*/ 1863059 h 1863059"/>
              </a:gdLst>
              <a:ahLst/>
              <a:cxnLst>
                <a:cxn ang="0">
                  <a:pos x="connsiteX0" y="connsiteY0"/>
                </a:cxn>
                <a:cxn ang="0">
                  <a:pos x="connsiteX1" y="connsiteY1"/>
                </a:cxn>
                <a:cxn ang="0">
                  <a:pos x="connsiteX2" y="connsiteY2"/>
                </a:cxn>
                <a:cxn ang="0">
                  <a:pos x="connsiteX3" y="connsiteY3"/>
                </a:cxn>
              </a:cxnLst>
              <a:rect l="l" t="t" r="r" b="b"/>
              <a:pathLst>
                <a:path w="45719" h="1863059">
                  <a:moveTo>
                    <a:pt x="0" y="0"/>
                  </a:moveTo>
                  <a:lnTo>
                    <a:pt x="45719" y="56715"/>
                  </a:lnTo>
                  <a:lnTo>
                    <a:pt x="45719" y="1826204"/>
                  </a:lnTo>
                  <a:lnTo>
                    <a:pt x="0" y="18630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2332370">
              <a:off x="11900946" y="6061874"/>
              <a:ext cx="45719" cy="911390"/>
            </a:xfrm>
            <a:custGeom>
              <a:avLst/>
              <a:gdLst>
                <a:gd name="connsiteX0" fmla="*/ 0 w 45719"/>
                <a:gd name="connsiteY0" fmla="*/ 0 h 911390"/>
                <a:gd name="connsiteX1" fmla="*/ 45719 w 45719"/>
                <a:gd name="connsiteY1" fmla="*/ 56715 h 911390"/>
                <a:gd name="connsiteX2" fmla="*/ 45719 w 45719"/>
                <a:gd name="connsiteY2" fmla="*/ 874535 h 911390"/>
                <a:gd name="connsiteX3" fmla="*/ 0 w 45719"/>
                <a:gd name="connsiteY3" fmla="*/ 911390 h 911390"/>
              </a:gdLst>
              <a:ahLst/>
              <a:cxnLst>
                <a:cxn ang="0">
                  <a:pos x="connsiteX0" y="connsiteY0"/>
                </a:cxn>
                <a:cxn ang="0">
                  <a:pos x="connsiteX1" y="connsiteY1"/>
                </a:cxn>
                <a:cxn ang="0">
                  <a:pos x="connsiteX2" y="connsiteY2"/>
                </a:cxn>
                <a:cxn ang="0">
                  <a:pos x="connsiteX3" y="connsiteY3"/>
                </a:cxn>
              </a:cxnLst>
              <a:rect l="l" t="t" r="r" b="b"/>
              <a:pathLst>
                <a:path w="45719" h="911390">
                  <a:moveTo>
                    <a:pt x="0" y="0"/>
                  </a:moveTo>
                  <a:lnTo>
                    <a:pt x="45719" y="56715"/>
                  </a:lnTo>
                  <a:lnTo>
                    <a:pt x="45719" y="874535"/>
                  </a:lnTo>
                  <a:lnTo>
                    <a:pt x="0" y="9113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75.xml"/><Relationship Id="rId23" Type="http://schemas.openxmlformats.org/officeDocument/2006/relationships/tags" Target="../tags/tag174.xml"/><Relationship Id="rId22" Type="http://schemas.openxmlformats.org/officeDocument/2006/relationships/tags" Target="../tags/tag173.xml"/><Relationship Id="rId21" Type="http://schemas.openxmlformats.org/officeDocument/2006/relationships/tags" Target="../tags/tag172.xml"/><Relationship Id="rId20" Type="http://schemas.openxmlformats.org/officeDocument/2006/relationships/tags" Target="../tags/tag171.xml"/><Relationship Id="rId2" Type="http://schemas.openxmlformats.org/officeDocument/2006/relationships/slideLayout" Target="../slideLayouts/slideLayout2.xml"/><Relationship Id="rId19" Type="http://schemas.openxmlformats.org/officeDocument/2006/relationships/tags" Target="../tags/tag17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350.xml"/><Relationship Id="rId23" Type="http://schemas.openxmlformats.org/officeDocument/2006/relationships/tags" Target="../tags/tag349.xml"/><Relationship Id="rId22" Type="http://schemas.openxmlformats.org/officeDocument/2006/relationships/tags" Target="../tags/tag348.xml"/><Relationship Id="rId21" Type="http://schemas.openxmlformats.org/officeDocument/2006/relationships/tags" Target="../tags/tag347.xml"/><Relationship Id="rId20" Type="http://schemas.openxmlformats.org/officeDocument/2006/relationships/tags" Target="../tags/tag346.xml"/><Relationship Id="rId2" Type="http://schemas.openxmlformats.org/officeDocument/2006/relationships/slideLayout" Target="../slideLayouts/slideLayout20.xml"/><Relationship Id="rId19" Type="http://schemas.openxmlformats.org/officeDocument/2006/relationships/tags" Target="../tags/tag345.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tags" Target="../tags/tag525.xml"/><Relationship Id="rId23" Type="http://schemas.openxmlformats.org/officeDocument/2006/relationships/tags" Target="../tags/tag524.xml"/><Relationship Id="rId22" Type="http://schemas.openxmlformats.org/officeDocument/2006/relationships/tags" Target="../tags/tag523.xml"/><Relationship Id="rId21" Type="http://schemas.openxmlformats.org/officeDocument/2006/relationships/tags" Target="../tags/tag522.xml"/><Relationship Id="rId20" Type="http://schemas.openxmlformats.org/officeDocument/2006/relationships/tags" Target="../tags/tag521.xml"/><Relationship Id="rId2" Type="http://schemas.openxmlformats.org/officeDocument/2006/relationships/slideLayout" Target="../slideLayouts/slideLayout38.xml"/><Relationship Id="rId19" Type="http://schemas.openxmlformats.org/officeDocument/2006/relationships/tags" Target="../tags/tag520.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5" Type="http://schemas.openxmlformats.org/officeDocument/2006/relationships/theme" Target="../theme/theme4.xml"/><Relationship Id="rId24" Type="http://schemas.openxmlformats.org/officeDocument/2006/relationships/tags" Target="../tags/tag700.xml"/><Relationship Id="rId23" Type="http://schemas.openxmlformats.org/officeDocument/2006/relationships/tags" Target="../tags/tag699.xml"/><Relationship Id="rId22" Type="http://schemas.openxmlformats.org/officeDocument/2006/relationships/tags" Target="../tags/tag698.xml"/><Relationship Id="rId21" Type="http://schemas.openxmlformats.org/officeDocument/2006/relationships/tags" Target="../tags/tag697.xml"/><Relationship Id="rId20" Type="http://schemas.openxmlformats.org/officeDocument/2006/relationships/tags" Target="../tags/tag696.xml"/><Relationship Id="rId2" Type="http://schemas.openxmlformats.org/officeDocument/2006/relationships/slideLayout" Target="../slideLayouts/slideLayout56.xml"/><Relationship Id="rId19" Type="http://schemas.openxmlformats.org/officeDocument/2006/relationships/tags" Target="../tags/tag695.xml"/><Relationship Id="rId18" Type="http://schemas.openxmlformats.org/officeDocument/2006/relationships/slideLayout" Target="../slideLayouts/slideLayout72.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5" Type="http://schemas.openxmlformats.org/officeDocument/2006/relationships/theme" Target="../theme/theme5.xml"/><Relationship Id="rId24" Type="http://schemas.openxmlformats.org/officeDocument/2006/relationships/tags" Target="../tags/tag875.xml"/><Relationship Id="rId23" Type="http://schemas.openxmlformats.org/officeDocument/2006/relationships/tags" Target="../tags/tag874.xml"/><Relationship Id="rId22" Type="http://schemas.openxmlformats.org/officeDocument/2006/relationships/tags" Target="../tags/tag873.xml"/><Relationship Id="rId21" Type="http://schemas.openxmlformats.org/officeDocument/2006/relationships/tags" Target="../tags/tag872.xml"/><Relationship Id="rId20" Type="http://schemas.openxmlformats.org/officeDocument/2006/relationships/tags" Target="../tags/tag871.xml"/><Relationship Id="rId2" Type="http://schemas.openxmlformats.org/officeDocument/2006/relationships/slideLayout" Target="../slideLayouts/slideLayout74.xml"/><Relationship Id="rId19" Type="http://schemas.openxmlformats.org/officeDocument/2006/relationships/tags" Target="../tags/tag870.xml"/><Relationship Id="rId18" Type="http://schemas.openxmlformats.org/officeDocument/2006/relationships/slideLayout" Target="../slideLayouts/slideLayout90.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878.xml"/><Relationship Id="rId2" Type="http://schemas.openxmlformats.org/officeDocument/2006/relationships/tags" Target="../tags/tag877.xml"/><Relationship Id="rId1" Type="http://schemas.openxmlformats.org/officeDocument/2006/relationships/tags" Target="../tags/tag87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930.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93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933.xml"/><Relationship Id="rId2" Type="http://schemas.openxmlformats.org/officeDocument/2006/relationships/image" Target="../media/image9.png"/><Relationship Id="rId1" Type="http://schemas.openxmlformats.org/officeDocument/2006/relationships/tags" Target="../tags/tag93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tags" Target="../tags/tag936.xml"/><Relationship Id="rId2" Type="http://schemas.openxmlformats.org/officeDocument/2006/relationships/tags" Target="../tags/tag935.xml"/><Relationship Id="rId1" Type="http://schemas.openxmlformats.org/officeDocument/2006/relationships/tags" Target="../tags/tag93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3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tags" Target="../tags/tag940.xml"/><Relationship Id="rId2" Type="http://schemas.openxmlformats.org/officeDocument/2006/relationships/tags" Target="../tags/tag939.xml"/><Relationship Id="rId1" Type="http://schemas.openxmlformats.org/officeDocument/2006/relationships/tags" Target="../tags/tag93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9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tags" Target="../tags/tag94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tags" Target="../tags/tag94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947.xml"/><Relationship Id="rId1" Type="http://schemas.openxmlformats.org/officeDocument/2006/relationships/tags" Target="../tags/tag946.xml"/></Relationships>
</file>

<file path=ppt/slides/_rels/slide2.xml.rels><?xml version="1.0" encoding="UTF-8" standalone="yes"?>
<Relationships xmlns="http://schemas.openxmlformats.org/package/2006/relationships"><Relationship Id="rId9" Type="http://schemas.openxmlformats.org/officeDocument/2006/relationships/tags" Target="../tags/tag887.xml"/><Relationship Id="rId8" Type="http://schemas.openxmlformats.org/officeDocument/2006/relationships/tags" Target="../tags/tag886.xml"/><Relationship Id="rId7" Type="http://schemas.openxmlformats.org/officeDocument/2006/relationships/tags" Target="../tags/tag885.xml"/><Relationship Id="rId6" Type="http://schemas.openxmlformats.org/officeDocument/2006/relationships/tags" Target="../tags/tag884.xml"/><Relationship Id="rId5" Type="http://schemas.openxmlformats.org/officeDocument/2006/relationships/tags" Target="../tags/tag883.xml"/><Relationship Id="rId4" Type="http://schemas.openxmlformats.org/officeDocument/2006/relationships/tags" Target="../tags/tag882.xml"/><Relationship Id="rId3" Type="http://schemas.openxmlformats.org/officeDocument/2006/relationships/tags" Target="../tags/tag881.xml"/><Relationship Id="rId24" Type="http://schemas.openxmlformats.org/officeDocument/2006/relationships/notesSlide" Target="../notesSlides/notesSlide1.xml"/><Relationship Id="rId23" Type="http://schemas.openxmlformats.org/officeDocument/2006/relationships/slideLayout" Target="../slideLayouts/slideLayout42.xml"/><Relationship Id="rId22" Type="http://schemas.openxmlformats.org/officeDocument/2006/relationships/tags" Target="../tags/tag900.xml"/><Relationship Id="rId21" Type="http://schemas.openxmlformats.org/officeDocument/2006/relationships/tags" Target="../tags/tag899.xml"/><Relationship Id="rId20" Type="http://schemas.openxmlformats.org/officeDocument/2006/relationships/tags" Target="../tags/tag898.xml"/><Relationship Id="rId2" Type="http://schemas.openxmlformats.org/officeDocument/2006/relationships/tags" Target="../tags/tag880.xml"/><Relationship Id="rId19" Type="http://schemas.openxmlformats.org/officeDocument/2006/relationships/tags" Target="../tags/tag897.xml"/><Relationship Id="rId18" Type="http://schemas.openxmlformats.org/officeDocument/2006/relationships/tags" Target="../tags/tag896.xml"/><Relationship Id="rId17" Type="http://schemas.openxmlformats.org/officeDocument/2006/relationships/tags" Target="../tags/tag895.xml"/><Relationship Id="rId16" Type="http://schemas.openxmlformats.org/officeDocument/2006/relationships/tags" Target="../tags/tag894.xml"/><Relationship Id="rId15" Type="http://schemas.openxmlformats.org/officeDocument/2006/relationships/tags" Target="../tags/tag893.xml"/><Relationship Id="rId14" Type="http://schemas.openxmlformats.org/officeDocument/2006/relationships/tags" Target="../tags/tag892.xml"/><Relationship Id="rId13" Type="http://schemas.openxmlformats.org/officeDocument/2006/relationships/tags" Target="../tags/tag891.xml"/><Relationship Id="rId12" Type="http://schemas.openxmlformats.org/officeDocument/2006/relationships/tags" Target="../tags/tag890.xml"/><Relationship Id="rId11" Type="http://schemas.openxmlformats.org/officeDocument/2006/relationships/tags" Target="../tags/tag889.xml"/><Relationship Id="rId10" Type="http://schemas.openxmlformats.org/officeDocument/2006/relationships/tags" Target="../tags/tag888.xml"/><Relationship Id="rId1" Type="http://schemas.openxmlformats.org/officeDocument/2006/relationships/tags" Target="../tags/tag879.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57.xml"/><Relationship Id="rId4" Type="http://schemas.openxmlformats.org/officeDocument/2006/relationships/tags" Target="../tags/tag904.xml"/><Relationship Id="rId3" Type="http://schemas.openxmlformats.org/officeDocument/2006/relationships/tags" Target="../tags/tag903.xml"/><Relationship Id="rId2" Type="http://schemas.openxmlformats.org/officeDocument/2006/relationships/tags" Target="../tags/tag902.xml"/><Relationship Id="rId1" Type="http://schemas.openxmlformats.org/officeDocument/2006/relationships/tags" Target="../tags/tag90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tags" Target="../tags/tag907.xml"/><Relationship Id="rId5" Type="http://schemas.openxmlformats.org/officeDocument/2006/relationships/image" Target="../media/image2.png"/><Relationship Id="rId4" Type="http://schemas.openxmlformats.org/officeDocument/2006/relationships/tags" Target="../tags/tag906.xml"/><Relationship Id="rId3" Type="http://schemas.microsoft.com/office/2007/relationships/media" Target="file:///C:\Users\hale\Desktop\HUST\&#22823;&#19968;\&#22823;&#19968;&#19978;\&#22823;&#19968;&#19978;&#35838;&#31243;\&#20449;&#24687;&#25216;&#26415;&#23548;&#35770;&#35838;\&#23567;&#36710;&#26368;&#32456;&#23637;&#31034;.mp4" TargetMode="External"/><Relationship Id="rId2" Type="http://schemas.openxmlformats.org/officeDocument/2006/relationships/video" Target="file:///C:\Users\hale\Desktop\HUST\&#22823;&#19968;\&#22823;&#19968;&#19978;\&#22823;&#19968;&#19978;&#35838;&#31243;\&#20449;&#24687;&#25216;&#26415;&#23548;&#35770;&#35838;\&#23567;&#36710;&#26368;&#32456;&#23637;&#31034;.mp4" TargetMode="External"/><Relationship Id="rId1" Type="http://schemas.openxmlformats.org/officeDocument/2006/relationships/tags" Target="../tags/tag90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5.xml"/><Relationship Id="rId3" Type="http://schemas.openxmlformats.org/officeDocument/2006/relationships/tags" Target="../tags/tag910.xml"/><Relationship Id="rId2" Type="http://schemas.openxmlformats.org/officeDocument/2006/relationships/tags" Target="../tags/tag909.xml"/><Relationship Id="rId1" Type="http://schemas.openxmlformats.org/officeDocument/2006/relationships/tags" Target="../tags/tag90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914.xml"/><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tags" Target="../tags/tag913.xml"/><Relationship Id="rId2" Type="http://schemas.openxmlformats.org/officeDocument/2006/relationships/tags" Target="../tags/tag912.xml"/><Relationship Id="rId1" Type="http://schemas.openxmlformats.org/officeDocument/2006/relationships/tags" Target="../tags/tag91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tags" Target="../tags/tag917.xml"/><Relationship Id="rId2" Type="http://schemas.openxmlformats.org/officeDocument/2006/relationships/tags" Target="../tags/tag916.xml"/><Relationship Id="rId1" Type="http://schemas.openxmlformats.org/officeDocument/2006/relationships/tags" Target="../tags/tag915.xml"/></Relationships>
</file>

<file path=ppt/slides/_rels/slide8.xml.rels><?xml version="1.0" encoding="UTF-8" standalone="yes"?>
<Relationships xmlns="http://schemas.openxmlformats.org/package/2006/relationships"><Relationship Id="rId9" Type="http://schemas.openxmlformats.org/officeDocument/2006/relationships/tags" Target="../tags/tag926.xml"/><Relationship Id="rId8" Type="http://schemas.openxmlformats.org/officeDocument/2006/relationships/tags" Target="../tags/tag925.xml"/><Relationship Id="rId7" Type="http://schemas.openxmlformats.org/officeDocument/2006/relationships/tags" Target="../tags/tag924.xml"/><Relationship Id="rId6" Type="http://schemas.openxmlformats.org/officeDocument/2006/relationships/tags" Target="../tags/tag923.xml"/><Relationship Id="rId5" Type="http://schemas.openxmlformats.org/officeDocument/2006/relationships/tags" Target="../tags/tag922.xml"/><Relationship Id="rId4" Type="http://schemas.openxmlformats.org/officeDocument/2006/relationships/tags" Target="../tags/tag921.xml"/><Relationship Id="rId3" Type="http://schemas.openxmlformats.org/officeDocument/2006/relationships/tags" Target="../tags/tag920.xml"/><Relationship Id="rId2" Type="http://schemas.openxmlformats.org/officeDocument/2006/relationships/tags" Target="../tags/tag919.xml"/><Relationship Id="rId12" Type="http://schemas.openxmlformats.org/officeDocument/2006/relationships/slideLayout" Target="../slideLayouts/slideLayout7.xml"/><Relationship Id="rId11" Type="http://schemas.openxmlformats.org/officeDocument/2006/relationships/tags" Target="../tags/tag928.xml"/><Relationship Id="rId10" Type="http://schemas.openxmlformats.org/officeDocument/2006/relationships/tags" Target="../tags/tag927.xml"/><Relationship Id="rId1" Type="http://schemas.openxmlformats.org/officeDocument/2006/relationships/tags" Target="../tags/tag9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92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custDataLst>
              <p:tags r:id="rId1"/>
            </p:custDataLst>
          </p:nvPr>
        </p:nvSpPr>
        <p:spPr>
          <a:xfrm>
            <a:off x="853440" y="1111885"/>
            <a:ext cx="7506335" cy="2548890"/>
          </a:xfrm>
        </p:spPr>
        <p:txBody>
          <a:bodyPr/>
          <a:p>
            <a:pPr marL="0" indent="0" algn="l">
              <a:lnSpc>
                <a:spcPct val="100000"/>
              </a:lnSpc>
              <a:spcBef>
                <a:spcPts val="0"/>
              </a:spcBef>
              <a:spcAft>
                <a:spcPts val="0"/>
              </a:spcAft>
              <a:buSzPct val="100000"/>
              <a:buNone/>
            </a:pPr>
            <a:r>
              <a:rPr lang="zh-CN" altLang="en-US" sz="8000" dirty="0">
                <a:solidFill>
                  <a:schemeClr val="bg1"/>
                </a:solidFill>
              </a:rPr>
              <a:t>智能小车循迹</a:t>
            </a:r>
            <a:endParaRPr lang="zh-CN" altLang="en-US" sz="8000" dirty="0">
              <a:solidFill>
                <a:schemeClr val="bg1"/>
              </a:solidFill>
            </a:endParaRPr>
          </a:p>
        </p:txBody>
      </p:sp>
      <p:sp>
        <p:nvSpPr>
          <p:cNvPr id="5" name="副标题 4"/>
          <p:cNvSpPr>
            <a:spLocks noGrp="1"/>
          </p:cNvSpPr>
          <p:nvPr>
            <p:ph type="subTitle" idx="1"/>
            <p:custDataLst>
              <p:tags r:id="rId2"/>
            </p:custDataLst>
          </p:nvPr>
        </p:nvSpPr>
        <p:spPr/>
        <p:txBody>
          <a:bodyPr>
            <a:noAutofit/>
          </a:bodyPr>
          <a:p>
            <a:pPr marL="0" indent="0" algn="l">
              <a:lnSpc>
                <a:spcPct val="100000"/>
              </a:lnSpc>
              <a:spcBef>
                <a:spcPts val="0"/>
              </a:spcBef>
              <a:spcAft>
                <a:spcPts val="1000"/>
              </a:spcAft>
              <a:buSzPct val="100000"/>
              <a:buNone/>
            </a:pPr>
            <a:r>
              <a:rPr lang="zh-CN" altLang="en-US" sz="2000" dirty="0">
                <a:solidFill>
                  <a:schemeClr val="lt1"/>
                </a:solidFill>
              </a:rPr>
              <a:t>《信息技术导论》</a:t>
            </a:r>
            <a:endParaRPr lang="zh-CN" altLang="en-US" sz="2000" dirty="0">
              <a:solidFill>
                <a:schemeClr val="lt1"/>
              </a:solidFill>
            </a:endParaRPr>
          </a:p>
          <a:p>
            <a:pPr marL="0" indent="0" algn="l">
              <a:lnSpc>
                <a:spcPct val="100000"/>
              </a:lnSpc>
              <a:spcBef>
                <a:spcPts val="0"/>
              </a:spcBef>
              <a:spcAft>
                <a:spcPts val="1000"/>
              </a:spcAft>
              <a:buSzPct val="100000"/>
              <a:buNone/>
            </a:pPr>
            <a:r>
              <a:rPr lang="en-US" altLang="zh-CN" sz="2000" dirty="0">
                <a:solidFill>
                  <a:schemeClr val="lt1"/>
                </a:solidFill>
              </a:rPr>
              <a:t>——答辩</a:t>
            </a:r>
            <a:endParaRPr lang="en-US" altLang="zh-CN" sz="2000" dirty="0">
              <a:solidFill>
                <a:schemeClr val="lt1"/>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 name="内容占位符 3"/>
          <p:cNvSpPr>
            <a:spLocks noGrp="1"/>
          </p:cNvSpPr>
          <p:nvPr/>
        </p:nvSpPr>
        <p:spPr>
          <a:xfrm>
            <a:off x="727710" y="1663065"/>
            <a:ext cx="5367655" cy="132715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spc="300" dirty="0">
                <a:solidFill>
                  <a:srgbClr val="3AA9C4"/>
                </a:solidFill>
                <a:effectLst>
                  <a:outerShdw blurRad="38100" dist="25400" dir="5400000" algn="ctr" rotWithShape="0">
                    <a:srgbClr val="6E747A">
                      <a:alpha val="43000"/>
                    </a:srgbClr>
                  </a:outerShdw>
                </a:effectLst>
                <a:cs typeface="+mj-cs"/>
                <a:sym typeface="Arial" panose="020B0604020202020204" pitchFamily="34" charset="0"/>
              </a:rPr>
              <a:t>02 </a:t>
            </a:r>
            <a:r>
              <a:rPr lang="zh-CN" altLang="en-US" sz="2400" b="1">
                <a:solidFill>
                  <a:srgbClr val="3AA9C4"/>
                </a:solidFill>
              </a:rPr>
              <a:t>组装好系统教学套件，并实现基本的直行</a:t>
            </a:r>
            <a:endParaRPr lang="zh-CN" altLang="en-US" sz="2400" b="1">
              <a:solidFill>
                <a:srgbClr val="3AA9C4"/>
              </a:solidFill>
            </a:endParaRPr>
          </a:p>
        </p:txBody>
      </p:sp>
      <p:sp>
        <p:nvSpPr>
          <p:cNvPr id="11" name="文本占位符 5"/>
          <p:cNvSpPr>
            <a:spLocks noGrp="1"/>
          </p:cNvSpPr>
          <p:nvPr/>
        </p:nvSpPr>
        <p:spPr>
          <a:xfrm>
            <a:off x="738505" y="2824480"/>
            <a:ext cx="5367655" cy="276987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按照PPT中一步一步进行安装和调整最后实现了小车的成功组装。</a:t>
            </a:r>
            <a:endParaRPr lang="zh-CN" altLang="en-US"/>
          </a:p>
        </p:txBody>
      </p:sp>
      <p:pic>
        <p:nvPicPr>
          <p:cNvPr id="12" name="图片 11"/>
          <p:cNvPicPr>
            <a:picLocks noChangeAspect="1"/>
          </p:cNvPicPr>
          <p:nvPr/>
        </p:nvPicPr>
        <p:blipFill>
          <a:blip r:embed="rId2"/>
          <a:stretch>
            <a:fillRect/>
          </a:stretch>
        </p:blipFill>
        <p:spPr>
          <a:xfrm>
            <a:off x="6106160" y="1663065"/>
            <a:ext cx="6709410" cy="419227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p:txBody>
          <a:bodyPr/>
          <a:p>
            <a:r>
              <a:rPr lang="en-US" altLang="zh-CN" sz="2400" b="1" spc="300" dirty="0">
                <a:solidFill>
                  <a:srgbClr val="52B09F"/>
                </a:solidFill>
                <a:effectLst>
                  <a:outerShdw blurRad="38100" dist="25400" dir="5400000" algn="ctr" rotWithShape="0">
                    <a:srgbClr val="6E747A">
                      <a:alpha val="43000"/>
                    </a:srgbClr>
                  </a:outerShdw>
                </a:effectLst>
                <a:cs typeface="+mj-cs"/>
                <a:sym typeface="Arial" panose="020B0604020202020204" pitchFamily="34" charset="0"/>
              </a:rPr>
              <a:t>03 </a:t>
            </a:r>
            <a:r>
              <a:rPr lang="zh-CN" altLang="en-US" sz="2400" b="1">
                <a:solidFill>
                  <a:srgbClr val="52B09F"/>
                </a:solidFill>
              </a:rPr>
              <a:t>编写左右转弯的程序，并且编写不同场景下灯光的变化程序</a:t>
            </a:r>
            <a:endParaRPr lang="zh-CN" altLang="en-US" sz="2400" b="1">
              <a:solidFill>
                <a:srgbClr val="52B09F"/>
              </a:solidFill>
            </a:endParaRPr>
          </a:p>
        </p:txBody>
      </p:sp>
      <p:sp>
        <p:nvSpPr>
          <p:cNvPr id="5" name="文本占位符 4"/>
          <p:cNvSpPr>
            <a:spLocks noGrp="1"/>
          </p:cNvSpPr>
          <p:nvPr>
            <p:ph type="body" sz="quarter" idx="15"/>
          </p:nvPr>
        </p:nvSpPr>
        <p:spPr>
          <a:xfrm>
            <a:off x="572135" y="2842260"/>
            <a:ext cx="5342255" cy="2755900"/>
          </a:xfrm>
        </p:spPr>
        <p:txBody>
          <a:bodyPr/>
          <a:p>
            <a:r>
              <a:rPr lang="zh-CN" altLang="en-US"/>
              <a:t>由于场地灯光情况复杂，考虑对于不同场景下的数据进行判断，并且以灯光变化的方式呈现。</a:t>
            </a:r>
            <a:endParaRPr lang="zh-CN" altLang="en-US"/>
          </a:p>
          <a:p>
            <a:r>
              <a:rPr lang="zh-CN" altLang="en-US"/>
              <a:t>通过小车上的灯光便可以判断，是场地光线原因还是程序逻辑原因，有利于对左转右转的情况进行调整。</a:t>
            </a:r>
            <a:endParaRPr lang="zh-CN" altLang="en-US"/>
          </a:p>
          <a:p>
            <a:r>
              <a:rPr lang="zh-CN" altLang="en-US"/>
              <a:t>以及判断场景情况并且做出对应反应的代码</a:t>
            </a:r>
            <a:endParaRPr lang="zh-CN" altLang="en-US"/>
          </a:p>
        </p:txBody>
      </p:sp>
      <p:pic>
        <p:nvPicPr>
          <p:cNvPr id="13" name="图片 12"/>
          <p:cNvPicPr>
            <a:picLocks noChangeAspect="1"/>
          </p:cNvPicPr>
          <p:nvPr/>
        </p:nvPicPr>
        <p:blipFill>
          <a:blip r:embed="rId1"/>
          <a:stretch>
            <a:fillRect/>
          </a:stretch>
        </p:blipFill>
        <p:spPr>
          <a:xfrm>
            <a:off x="6299200" y="1124585"/>
            <a:ext cx="4857750" cy="537210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内容占位符 9"/>
          <p:cNvSpPr>
            <a:spLocks noGrp="1"/>
          </p:cNvSpPr>
          <p:nvPr>
            <p:ph sz="quarter" idx="14"/>
          </p:nvPr>
        </p:nvSpPr>
        <p:spPr>
          <a:xfrm>
            <a:off x="352140" y="1649230"/>
            <a:ext cx="5367600" cy="2894400"/>
          </a:xfrm>
        </p:spPr>
        <p:txBody>
          <a:bodyPr>
            <a:normAutofit lnSpcReduction="10000"/>
          </a:bodyPr>
          <a:p>
            <a:r>
              <a:rPr lang="en-US" altLang="zh-CN" sz="2400" b="1" spc="300" dirty="0">
                <a:solidFill>
                  <a:srgbClr val="69B879"/>
                </a:solidFill>
                <a:effectLst>
                  <a:outerShdw blurRad="38100" dist="25400" dir="5400000" algn="ctr" rotWithShape="0">
                    <a:srgbClr val="6E747A">
                      <a:alpha val="43000"/>
                    </a:srgbClr>
                  </a:outerShdw>
                </a:effectLst>
                <a:cs typeface="+mj-cs"/>
                <a:sym typeface="Arial" panose="020B0604020202020204" pitchFamily="34" charset="0"/>
              </a:rPr>
              <a:t>04 </a:t>
            </a:r>
            <a:r>
              <a:rPr lang="zh-CN" altLang="en-US" sz="2400" b="1">
                <a:solidFill>
                  <a:srgbClr val="69B879"/>
                </a:solidFill>
              </a:rPr>
              <a:t>完成最终场地的布置，对于运行参数调整，并拍摄最终视频</a:t>
            </a:r>
            <a:endParaRPr lang="zh-CN" altLang="en-US" sz="2400" b="1">
              <a:solidFill>
                <a:srgbClr val="69B879"/>
              </a:solidFill>
            </a:endParaRPr>
          </a:p>
          <a:p>
            <a:endParaRPr lang="zh-CN" altLang="en-US" b="1">
              <a:solidFill>
                <a:schemeClr val="tx1"/>
              </a:solidFill>
            </a:endParaRPr>
          </a:p>
        </p:txBody>
      </p:sp>
      <p:sp>
        <p:nvSpPr>
          <p:cNvPr id="11" name="文本占位符 10"/>
          <p:cNvSpPr>
            <a:spLocks noGrp="1"/>
          </p:cNvSpPr>
          <p:nvPr>
            <p:ph type="body" sz="quarter" idx="16"/>
          </p:nvPr>
        </p:nvSpPr>
        <p:spPr>
          <a:xfrm>
            <a:off x="363220" y="2828290"/>
            <a:ext cx="5367655" cy="2752090"/>
          </a:xfrm>
        </p:spPr>
        <p:txBody>
          <a:bodyPr>
            <a:normAutofit/>
          </a:bodyPr>
          <a:p>
            <a:pPr marL="0" indent="0">
              <a:buNone/>
            </a:pPr>
            <a:r>
              <a:rPr lang="zh-CN" altLang="en-US">
                <a:solidFill>
                  <a:schemeClr val="tx1"/>
                </a:solidFill>
                <a:sym typeface="+mn-ea"/>
              </a:rPr>
              <a:t>鉴于不同情况下对于场地要求不同，需要对场地进行遮光，以及在不同情况下的转速进行调整，并且最终实现了小车的运行。</a:t>
            </a:r>
            <a:endParaRPr lang="zh-CN" altLang="en-US">
              <a:solidFill>
                <a:schemeClr val="tx1"/>
              </a:solidFill>
            </a:endParaRPr>
          </a:p>
          <a:p>
            <a:pPr marL="0" indent="0">
              <a:buNone/>
            </a:pPr>
            <a:endParaRPr lang="zh-CN" altLang="en-US"/>
          </a:p>
        </p:txBody>
      </p:sp>
      <p:pic>
        <p:nvPicPr>
          <p:cNvPr id="12" name="图片 11"/>
          <p:cNvPicPr>
            <a:picLocks noChangeAspect="1"/>
          </p:cNvPicPr>
          <p:nvPr>
            <p:custDataLst>
              <p:tags r:id="rId1"/>
            </p:custDataLst>
          </p:nvPr>
        </p:nvPicPr>
        <p:blipFill>
          <a:blip r:embed="rId2"/>
          <a:stretch>
            <a:fillRect/>
          </a:stretch>
        </p:blipFill>
        <p:spPr>
          <a:xfrm>
            <a:off x="5835015" y="1649095"/>
            <a:ext cx="5734685" cy="4556125"/>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pPr marL="0" indent="0" algn="l">
              <a:lnSpc>
                <a:spcPct val="100000"/>
              </a:lnSpc>
              <a:spcBef>
                <a:spcPts val="0"/>
              </a:spcBef>
              <a:spcAft>
                <a:spcPts val="0"/>
              </a:spcAft>
              <a:buSzPct val="100000"/>
              <a:buNone/>
            </a:pPr>
            <a:r>
              <a:rPr lang="en-US" altLang="zh-CN" sz="6000" spc="120" dirty="0">
                <a:solidFill>
                  <a:schemeClr val="lt1"/>
                </a:solidFill>
                <a:latin typeface="Arial" panose="020B0604020202020204" pitchFamily="34" charset="0"/>
                <a:ea typeface="微软雅黑" panose="020B0503020204020204" charset="-122"/>
              </a:rPr>
              <a:t>PART  04</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a:xfrm>
            <a:off x="1312545" y="3091815"/>
            <a:ext cx="6186805" cy="890270"/>
          </a:xfrm>
        </p:spPr>
        <p:txBody>
          <a:bodyPr>
            <a:normAutofit/>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遇到的困难及解决方案</a:t>
            </a:r>
            <a:endParaRPr lang="zh-CN" altLang="en-US" dirty="0">
              <a:solidFill>
                <a:schemeClr val="lt1"/>
              </a:solidFill>
              <a:sym typeface="Arial" panose="020B0604020202020204" pitchFamily="34" charset="0"/>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r>
              <a:rPr lang="zh-CN" altLang="en-US"/>
              <a:t>遇到的困难</a:t>
            </a:r>
            <a:endParaRPr lang="zh-CN" altLang="en-US"/>
          </a:p>
        </p:txBody>
      </p:sp>
      <p:sp>
        <p:nvSpPr>
          <p:cNvPr id="3" name="文本占位符 2"/>
          <p:cNvSpPr>
            <a:spLocks noGrp="1"/>
          </p:cNvSpPr>
          <p:nvPr>
            <p:ph type="body" sz="quarter" idx="13"/>
          </p:nvPr>
        </p:nvSpPr>
        <p:spPr/>
        <p:txBody>
          <a:bodyPr/>
          <a:p>
            <a:r>
              <a:rPr lang="zh-CN" altLang="en-US"/>
              <a:t>数据最高最低位获取</a:t>
            </a:r>
            <a:endParaRPr lang="zh-CN" altLang="en-US"/>
          </a:p>
          <a:p>
            <a:r>
              <a:rPr lang="zh-CN" altLang="en-US"/>
              <a:t>没有办法在地面运行时实时获取小车数据</a:t>
            </a:r>
            <a:endParaRPr lang="zh-CN" altLang="en-US"/>
          </a:p>
          <a:p>
            <a:r>
              <a:rPr lang="zh-CN" altLang="en-US"/>
              <a:t>在靠墙路段，小车直行经常偏离航道</a:t>
            </a:r>
            <a:endParaRPr lang="zh-CN" altLang="en-US"/>
          </a:p>
          <a:p>
            <a:r>
              <a:rPr lang="zh-CN" altLang="en-US"/>
              <a:t>获取数据总是不理想，老是出现错误数据造成小车决策失误</a:t>
            </a:r>
            <a:endParaRPr lang="zh-CN" altLang="en-US"/>
          </a:p>
          <a:p>
            <a:r>
              <a:rPr lang="zh-CN" altLang="en-US"/>
              <a:t>转弯处总是完成一半便进行直行</a:t>
            </a:r>
            <a:endParaRPr lang="zh-CN" altLang="en-US"/>
          </a:p>
          <a:p>
            <a:endParaRPr lang="zh-CN" altLang="en-US"/>
          </a:p>
        </p:txBody>
      </p:sp>
      <p:sp>
        <p:nvSpPr>
          <p:cNvPr id="4" name="内容占位符 3"/>
          <p:cNvSpPr>
            <a:spLocks noGrp="1"/>
          </p:cNvSpPr>
          <p:nvPr>
            <p:ph sz="quarter" idx="14"/>
          </p:nvPr>
        </p:nvSpPr>
        <p:spPr>
          <a:xfrm>
            <a:off x="5100955" y="1764030"/>
            <a:ext cx="6480175" cy="4093210"/>
          </a:xfrm>
        </p:spPr>
        <p:txBody>
          <a:bodyPr/>
          <a:p>
            <a:r>
              <a:rPr lang="zh-CN" altLang="en-US"/>
              <a:t>查阅资料利用移位操作符进行简明表达</a:t>
            </a:r>
            <a:endParaRPr lang="zh-CN" altLang="en-US"/>
          </a:p>
          <a:p>
            <a:r>
              <a:rPr lang="zh-CN" altLang="en-US"/>
              <a:t>利用灯光来展示当前小车获取到的数据情况</a:t>
            </a:r>
            <a:endParaRPr lang="zh-CN" altLang="en-US"/>
          </a:p>
          <a:p>
            <a:r>
              <a:rPr lang="zh-CN" altLang="en-US"/>
              <a:t>光线直射小车造成阴影，选取恰当的实验时间</a:t>
            </a:r>
            <a:endParaRPr lang="zh-CN" altLang="en-US"/>
          </a:p>
          <a:p>
            <a:r>
              <a:rPr lang="zh-CN" altLang="en-US"/>
              <a:t>减少传感器同地面距离，使得读取数据更加准确</a:t>
            </a:r>
            <a:endParaRPr lang="zh-CN" altLang="en-US"/>
          </a:p>
          <a:p>
            <a:r>
              <a:rPr lang="zh-CN" altLang="en-US"/>
              <a:t>更改左转函数中电机前行的时间，实现更大的时间延迟，使转弯问题得以解决</a:t>
            </a:r>
            <a:endParaRPr lang="zh-CN" altLang="en-US"/>
          </a:p>
        </p:txBody>
      </p:sp>
      <p:sp>
        <p:nvSpPr>
          <p:cNvPr id="6" name="文本框 5"/>
          <p:cNvSpPr txBox="1"/>
          <p:nvPr/>
        </p:nvSpPr>
        <p:spPr>
          <a:xfrm>
            <a:off x="5278755" y="770255"/>
            <a:ext cx="6124575" cy="645160"/>
          </a:xfrm>
          <a:prstGeom prst="rect">
            <a:avLst/>
          </a:prstGeom>
          <a:noFill/>
        </p:spPr>
        <p:txBody>
          <a:bodyPr wrap="square" rtlCol="0">
            <a:spAutoFit/>
          </a:bodyPr>
          <a:p>
            <a:r>
              <a:rPr lang="en-US" altLang="zh-CN" sz="3600" b="1">
                <a:sym typeface="+mn-ea"/>
              </a:rPr>
              <a:t>                </a:t>
            </a:r>
            <a:r>
              <a:rPr lang="zh-CN" altLang="en-US" sz="3600" b="1">
                <a:sym typeface="+mn-ea"/>
              </a:rPr>
              <a:t>解决方法</a:t>
            </a:r>
            <a:endParaRPr lang="zh-CN" altLang="en-US" sz="3600" b="1">
              <a:sym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pPr marL="0" indent="0" algn="l">
              <a:lnSpc>
                <a:spcPct val="100000"/>
              </a:lnSpc>
              <a:spcBef>
                <a:spcPts val="0"/>
              </a:spcBef>
              <a:spcAft>
                <a:spcPts val="0"/>
              </a:spcAft>
              <a:buSzPct val="100000"/>
              <a:buNone/>
            </a:pPr>
            <a:r>
              <a:rPr lang="en-US" altLang="zh-CN" sz="6000" spc="120" dirty="0">
                <a:solidFill>
                  <a:schemeClr val="lt1"/>
                </a:solidFill>
                <a:latin typeface="Arial" panose="020B0604020202020204" pitchFamily="34" charset="0"/>
                <a:ea typeface="微软雅黑" panose="020B0503020204020204" charset="-122"/>
              </a:rPr>
              <a:t>PART  05</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a:xfrm>
            <a:off x="1312545" y="3091815"/>
            <a:ext cx="6186805" cy="890270"/>
          </a:xfrm>
        </p:spPr>
        <p:txBody>
          <a:bodyPr>
            <a:normAutofit/>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收获</a:t>
            </a:r>
            <a:endParaRPr lang="zh-CN" altLang="en-US" dirty="0">
              <a:solidFill>
                <a:schemeClr val="lt1"/>
              </a:solidFill>
              <a:sym typeface="Arial" panose="020B0604020202020204" pitchFamily="34" charset="0"/>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89525" y="564670"/>
            <a:ext cx="9626400" cy="723600"/>
          </a:xfrm>
        </p:spPr>
        <p:txBody>
          <a:bodyPr/>
          <a:p>
            <a:r>
              <a:rPr lang="zh-CN" altLang="en-US"/>
              <a:t>收获 </a:t>
            </a:r>
            <a:endParaRPr lang="zh-CN" altLang="en-US"/>
          </a:p>
        </p:txBody>
      </p:sp>
      <p:sp>
        <p:nvSpPr>
          <p:cNvPr id="3" name="内容占位符 2"/>
          <p:cNvSpPr>
            <a:spLocks noGrp="1"/>
          </p:cNvSpPr>
          <p:nvPr>
            <p:ph sz="quarter" idx="13"/>
          </p:nvPr>
        </p:nvSpPr>
        <p:spPr>
          <a:xfrm>
            <a:off x="1189355" y="1538605"/>
            <a:ext cx="9626600" cy="3958590"/>
          </a:xfrm>
        </p:spPr>
        <p:txBody>
          <a:bodyPr>
            <a:noAutofit/>
          </a:bodyPr>
          <a:p>
            <a:pPr marL="0" indent="0">
              <a:buNone/>
            </a:pPr>
            <a:r>
              <a:rPr lang="zh-CN" altLang="en-US" sz="1800"/>
              <a:t>在此次实验中，掌握了智能小车的基本组装方法和简单应用，并且对</a:t>
            </a:r>
            <a:r>
              <a:rPr lang="en-US" altLang="zh-CN" sz="1800"/>
              <a:t>CCS</a:t>
            </a:r>
            <a:r>
              <a:rPr lang="zh-CN" altLang="en-US" sz="1800"/>
              <a:t>软件的使用有了初步的了解。实验过程中培养了我们在实践中解决问题，分析问题和解决问题的能力，同时也培养了良好的工程素质和科学道德，例如团队精神、交流能力、独立思考、测试前沿信息的捕获能力等；提高了自己的动手能力，培养了理论联系实际的作风，增强了创新意识。</a:t>
            </a:r>
            <a:endParaRPr lang="zh-CN" altLang="en-US" sz="1800"/>
          </a:p>
          <a:p>
            <a:pPr marL="0" indent="0">
              <a:buNone/>
            </a:pPr>
            <a:r>
              <a:rPr lang="zh-CN" altLang="en-US" sz="1800">
                <a:sym typeface="+mn-ea"/>
              </a:rPr>
              <a:t>这次实验最宝贵，最深刻的。就是实验的过程全是我们学生自己动手来完成的，这样，我们就必须要弄懂实验的原理。在这里深深体会到哲学上理论对实践的指导作用:弄懂实验原理，而且体会到了实验的操作能力是靠自己亲自动手，亲自开动脑筋，亲自去请教别人才能得到提高的。</a:t>
            </a:r>
            <a:endParaRPr lang="zh-CN" altLang="en-US" sz="1800"/>
          </a:p>
          <a:p>
            <a:pPr marL="0" indent="0">
              <a:buNone/>
            </a:pPr>
            <a:r>
              <a:rPr lang="zh-CN" altLang="en-US" sz="1800"/>
              <a:t>在做这次的测试技术实验中，学习</a:t>
            </a:r>
            <a:r>
              <a:rPr lang="en-US" altLang="zh-CN" sz="1800"/>
              <a:t>CCS</a:t>
            </a:r>
            <a:r>
              <a:rPr lang="zh-CN" altLang="en-US" sz="1800"/>
              <a:t>和传感器是一件最有趣的事情，因为</a:t>
            </a:r>
            <a:r>
              <a:rPr lang="en-US" altLang="zh-CN" sz="1800"/>
              <a:t>CCS</a:t>
            </a:r>
            <a:r>
              <a:rPr lang="zh-CN" altLang="en-US" sz="1800"/>
              <a:t>这是一个虚拟的平台，它能够通过编写程序来控制小车，而传感器则是测试技术的一个必不可少的前提，所以我觉得</a:t>
            </a:r>
            <a:r>
              <a:rPr lang="en-US" altLang="zh-CN" sz="1800"/>
              <a:t>CCS</a:t>
            </a:r>
            <a:r>
              <a:rPr lang="zh-CN" altLang="en-US" sz="1800"/>
              <a:t>和传感器对这次实验的成功起到非常重要的作用。</a:t>
            </a:r>
            <a:endParaRPr lang="zh-CN" altLang="en-US" sz="18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pPr marL="0" indent="0" algn="l">
              <a:lnSpc>
                <a:spcPct val="100000"/>
              </a:lnSpc>
              <a:spcBef>
                <a:spcPts val="0"/>
              </a:spcBef>
              <a:spcAft>
                <a:spcPts val="0"/>
              </a:spcAft>
              <a:buSzPct val="100000"/>
              <a:buNone/>
            </a:pPr>
            <a:r>
              <a:rPr lang="en-US" altLang="zh-CN" sz="6000" spc="120" dirty="0">
                <a:solidFill>
                  <a:schemeClr val="lt1"/>
                </a:solidFill>
                <a:latin typeface="Arial" panose="020B0604020202020204" pitchFamily="34" charset="0"/>
                <a:ea typeface="微软雅黑" panose="020B0503020204020204" charset="-122"/>
              </a:rPr>
              <a:t>PART  06</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a:xfrm>
            <a:off x="1312545" y="3091815"/>
            <a:ext cx="6186805" cy="890270"/>
          </a:xfrm>
        </p:spPr>
        <p:txBody>
          <a:bodyPr>
            <a:normAutofit/>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总结</a:t>
            </a:r>
            <a:endParaRPr lang="zh-CN" altLang="en-US" dirty="0">
              <a:solidFill>
                <a:schemeClr val="lt1"/>
              </a:solidFill>
              <a:sym typeface="Arial" panose="020B0604020202020204" pitchFamily="34" charset="0"/>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600710" y="1191260"/>
            <a:ext cx="10990580" cy="4664075"/>
          </a:xfrm>
        </p:spPr>
        <p:txBody>
          <a:bodyPr/>
          <a:p>
            <a:pPr marL="0" indent="0">
              <a:buNone/>
            </a:pPr>
            <a:r>
              <a:rPr lang="zh-CN" altLang="en-US" sz="2400" b="1">
                <a:latin typeface="仿宋" panose="02010609060101010101" charset="-122"/>
                <a:ea typeface="仿宋" panose="02010609060101010101" charset="-122"/>
              </a:rPr>
              <a:t>在本次实验中，小组成员充分体现出团队协作的观念，由王泳丹同学负责硬件的组装和调试，由王润鹏同学负责场地的调整和实验数据的采集，由杨筠松同学负责代码逻辑设计和调试，实验过程中发现各种各样的问题也是在各自独立思考，之后共同协商下完成；在代码逻辑不清晰，实验环境复杂造成数据采集出现异常等情绪低落时，相互鼓励，不轻言放弃，最终完成了本次实验。本次实验周期很长，容易让人精神懈怠，但是组员居安思危，在第一周就完成代码的编写，为后期发生各种实地运行的突发情况处理留足了时间，也最终使我们在</a:t>
            </a:r>
            <a:r>
              <a:rPr lang="zh-CN" altLang="en-US" sz="2400" b="1">
                <a:latin typeface="仿宋" panose="02010609060101010101" charset="-122"/>
                <a:ea typeface="仿宋" panose="02010609060101010101" charset="-122"/>
              </a:rPr>
              <a:t>提前完成了本次实验任务，没有出现赶</a:t>
            </a:r>
            <a:r>
              <a:rPr lang="en-US" altLang="zh-CN" sz="2400" b="1">
                <a:latin typeface="仿宋" panose="02010609060101010101" charset="-122"/>
                <a:ea typeface="仿宋" panose="02010609060101010101" charset="-122"/>
              </a:rPr>
              <a:t>DDL</a:t>
            </a:r>
            <a:r>
              <a:rPr lang="zh-CN" altLang="en-US" sz="2400" b="1">
                <a:latin typeface="仿宋" panose="02010609060101010101" charset="-122"/>
                <a:ea typeface="仿宋" panose="02010609060101010101" charset="-122"/>
              </a:rPr>
              <a:t>的情况。</a:t>
            </a:r>
            <a:endParaRPr lang="zh-CN" altLang="en-US" sz="2400" b="1">
              <a:latin typeface="仿宋" panose="02010609060101010101" charset="-122"/>
              <a:ea typeface="仿宋" panose="02010609060101010101"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dirty="0"/>
              <a:t>谢谢观看</a:t>
            </a:r>
            <a:endParaRPr lang="zh-CN" altLang="en-US"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custDataLst>
              <p:tags r:id="rId1"/>
            </p:custDataLst>
          </p:nvPr>
        </p:nvSpPr>
        <p:spPr>
          <a:xfrm>
            <a:off x="6814185" y="2592705"/>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9" name="椭圆 8"/>
          <p:cNvSpPr/>
          <p:nvPr>
            <p:custDataLst>
              <p:tags r:id="rId2"/>
            </p:custDataLst>
          </p:nvPr>
        </p:nvSpPr>
        <p:spPr>
          <a:xfrm>
            <a:off x="1805940" y="3946208"/>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12" name="椭圆 11"/>
          <p:cNvSpPr/>
          <p:nvPr>
            <p:custDataLst>
              <p:tags r:id="rId3"/>
            </p:custDataLst>
          </p:nvPr>
        </p:nvSpPr>
        <p:spPr>
          <a:xfrm>
            <a:off x="6814185" y="3975735"/>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14" name="椭圆 13"/>
          <p:cNvSpPr/>
          <p:nvPr>
            <p:custDataLst>
              <p:tags r:id="rId4"/>
            </p:custDataLst>
          </p:nvPr>
        </p:nvSpPr>
        <p:spPr>
          <a:xfrm>
            <a:off x="1805940" y="5299710"/>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17" name="椭圆 16"/>
          <p:cNvSpPr/>
          <p:nvPr>
            <p:custDataLst>
              <p:tags r:id="rId5"/>
            </p:custDataLst>
          </p:nvPr>
        </p:nvSpPr>
        <p:spPr>
          <a:xfrm>
            <a:off x="6814185" y="5274945"/>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6" name="椭圆 5"/>
          <p:cNvSpPr/>
          <p:nvPr>
            <p:custDataLst>
              <p:tags r:id="rId6"/>
            </p:custDataLst>
          </p:nvPr>
        </p:nvSpPr>
        <p:spPr>
          <a:xfrm>
            <a:off x="1816735" y="2592705"/>
            <a:ext cx="572135" cy="572135"/>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13" name="文本框 12"/>
          <p:cNvSpPr txBox="1"/>
          <p:nvPr>
            <p:custDataLst>
              <p:tags r:id="rId7"/>
            </p:custDataLst>
          </p:nvPr>
        </p:nvSpPr>
        <p:spPr>
          <a:xfrm>
            <a:off x="5351145" y="670560"/>
            <a:ext cx="1983105" cy="1015365"/>
          </a:xfrm>
          <a:prstGeom prst="rect">
            <a:avLst/>
          </a:prstGeom>
          <a:noFill/>
        </p:spPr>
        <p:txBody>
          <a:bodyPr wrap="square" rtlCol="0">
            <a:normAutofit/>
          </a:bodyPr>
          <a:p>
            <a:pPr algn="ctr"/>
            <a:r>
              <a:rPr lang="zh-CN" altLang="en-US" sz="6000" b="1" spc="120" dirty="0">
                <a:solidFill>
                  <a:schemeClr val="lt1"/>
                </a:solidFill>
                <a:latin typeface="Arial" panose="020B0604020202020204" pitchFamily="34" charset="0"/>
                <a:ea typeface="汉仪旗黑-85S" panose="00020600040101010101" pitchFamily="18" charset="-122"/>
              </a:rPr>
              <a:t>目 录</a:t>
            </a:r>
            <a:endParaRPr lang="zh-CN" altLang="en-US" sz="6000" b="1" spc="120" dirty="0">
              <a:solidFill>
                <a:schemeClr val="lt1"/>
              </a:solidFill>
              <a:latin typeface="Arial" panose="020B0604020202020204" pitchFamily="34" charset="0"/>
              <a:ea typeface="汉仪旗黑-85S" panose="00020600040101010101" pitchFamily="18" charset="-122"/>
            </a:endParaRPr>
          </a:p>
        </p:txBody>
      </p:sp>
      <p:sp>
        <p:nvSpPr>
          <p:cNvPr id="15" name="文本框 14"/>
          <p:cNvSpPr txBox="1"/>
          <p:nvPr>
            <p:custDataLst>
              <p:tags r:id="rId8"/>
            </p:custDataLst>
          </p:nvPr>
        </p:nvSpPr>
        <p:spPr>
          <a:xfrm>
            <a:off x="4434840" y="798830"/>
            <a:ext cx="870585" cy="1323340"/>
          </a:xfrm>
          <a:prstGeom prst="rect">
            <a:avLst/>
          </a:prstGeom>
          <a:noFill/>
        </p:spPr>
        <p:txBody>
          <a:bodyPr wrap="square" rtlCol="0">
            <a:normAutofit/>
          </a:bodyPr>
          <a:p>
            <a:r>
              <a:rPr lang="en-US" altLang="zh-CN" sz="8000" dirty="0">
                <a:solidFill>
                  <a:schemeClr val="accent1">
                    <a:lumMod val="20000"/>
                    <a:lumOff val="80000"/>
                  </a:schemeClr>
                </a:solidFill>
                <a:latin typeface="Arial" panose="020B0604020202020204" pitchFamily="34" charset="0"/>
                <a:ea typeface="微软雅黑" panose="020B0503020204020204" charset="-122"/>
              </a:rPr>
              <a:t>C</a:t>
            </a:r>
            <a:endParaRPr lang="en-US" altLang="zh-CN" sz="8000" dirty="0">
              <a:solidFill>
                <a:schemeClr val="accent1">
                  <a:lumMod val="20000"/>
                  <a:lumOff val="80000"/>
                </a:schemeClr>
              </a:solidFill>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5418455" y="1590040"/>
            <a:ext cx="1847850" cy="369570"/>
          </a:xfrm>
          <a:prstGeom prst="rect">
            <a:avLst/>
          </a:prstGeom>
          <a:noFill/>
        </p:spPr>
        <p:txBody>
          <a:bodyPr wrap="square" rtlCol="0">
            <a:normAutofit/>
          </a:bodyPr>
          <a:p>
            <a:pPr algn="dist"/>
            <a:r>
              <a:rPr lang="en-US" altLang="zh-CN" spc="100" dirty="0">
                <a:solidFill>
                  <a:schemeClr val="lt1"/>
                </a:solidFill>
                <a:latin typeface="Arial" panose="020B0604020202020204" pitchFamily="34" charset="0"/>
                <a:ea typeface="微软雅黑" panose="020B0503020204020204" charset="-122"/>
              </a:rPr>
              <a:t>ONTENTS</a:t>
            </a:r>
            <a:endParaRPr lang="en-US" altLang="zh-CN" spc="100" dirty="0">
              <a:solidFill>
                <a:schemeClr val="lt1"/>
              </a:solidFill>
              <a:latin typeface="Arial" panose="020B0604020202020204" pitchFamily="34" charset="0"/>
              <a:ea typeface="微软雅黑" panose="020B0503020204020204" charset="-122"/>
            </a:endParaRPr>
          </a:p>
        </p:txBody>
      </p:sp>
      <p:sp>
        <p:nvSpPr>
          <p:cNvPr id="19" name="文本框 18"/>
          <p:cNvSpPr txBox="1"/>
          <p:nvPr>
            <p:custDataLst>
              <p:tags r:id="rId10"/>
            </p:custDataLst>
          </p:nvPr>
        </p:nvSpPr>
        <p:spPr>
          <a:xfrm>
            <a:off x="1816735" y="261734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01</a:t>
            </a:r>
            <a:endParaRPr lang="en-US" altLang="zh-CN" sz="2800" spc="100" dirty="0">
              <a:solidFill>
                <a:schemeClr val="lt1"/>
              </a:solidFill>
              <a:latin typeface="Arial" panose="020B0604020202020204" pitchFamily="34" charset="0"/>
              <a:ea typeface="微软雅黑" panose="020B0503020204020204" charset="-122"/>
            </a:endParaRPr>
          </a:p>
        </p:txBody>
      </p:sp>
      <p:sp>
        <p:nvSpPr>
          <p:cNvPr id="21" name="文本框 20"/>
          <p:cNvSpPr txBox="1"/>
          <p:nvPr>
            <p:custDataLst>
              <p:tags r:id="rId11"/>
            </p:custDataLst>
          </p:nvPr>
        </p:nvSpPr>
        <p:spPr>
          <a:xfrm>
            <a:off x="2546331" y="2604770"/>
            <a:ext cx="2769931" cy="461477"/>
          </a:xfrm>
          <a:prstGeom prst="rect">
            <a:avLst/>
          </a:prstGeom>
          <a:noFill/>
        </p:spPr>
        <p:txBody>
          <a:bodyPr wrap="square" rtlCol="0">
            <a:normAutofit/>
          </a:bodyPr>
          <a:p>
            <a:pPr marL="0" indent="0" algn="l">
              <a:lnSpc>
                <a:spcPct val="100000"/>
              </a:lnSpc>
              <a:spcBef>
                <a:spcPts val="0"/>
              </a:spcBef>
              <a:spcAft>
                <a:spcPts val="0"/>
              </a:spcAft>
              <a:buSzPct val="100000"/>
              <a:buNone/>
            </a:pPr>
            <a:r>
              <a:rPr lang="zh-CN" altLang="en-US" sz="1900" b="1" spc="120" dirty="0">
                <a:solidFill>
                  <a:schemeClr val="lt1"/>
                </a:solidFill>
                <a:latin typeface="Arial" panose="020B0604020202020204" pitchFamily="34" charset="0"/>
                <a:ea typeface="微软雅黑" panose="020B0503020204020204" charset="-122"/>
              </a:rPr>
              <a:t>结果展示</a:t>
            </a:r>
            <a:endParaRPr lang="zh-CN" altLang="en-US" sz="1900" b="1" spc="120" dirty="0">
              <a:solidFill>
                <a:schemeClr val="lt1"/>
              </a:solidFill>
              <a:latin typeface="Arial" panose="020B0604020202020204" pitchFamily="34" charset="0"/>
              <a:ea typeface="微软雅黑" panose="020B0503020204020204" charset="-122"/>
            </a:endParaRPr>
          </a:p>
        </p:txBody>
      </p:sp>
      <p:sp>
        <p:nvSpPr>
          <p:cNvPr id="23" name="文本框 22"/>
          <p:cNvSpPr txBox="1"/>
          <p:nvPr>
            <p:custDataLst>
              <p:tags r:id="rId12"/>
            </p:custDataLst>
          </p:nvPr>
        </p:nvSpPr>
        <p:spPr>
          <a:xfrm>
            <a:off x="6814185" y="261734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02</a:t>
            </a:r>
            <a:endParaRPr lang="en-US" altLang="zh-CN" sz="2800" spc="100" dirty="0">
              <a:solidFill>
                <a:schemeClr val="lt1"/>
              </a:solidFill>
              <a:latin typeface="Arial" panose="020B0604020202020204" pitchFamily="34" charset="0"/>
              <a:ea typeface="微软雅黑" panose="020B0503020204020204" charset="-122"/>
            </a:endParaRPr>
          </a:p>
        </p:txBody>
      </p:sp>
      <p:sp>
        <p:nvSpPr>
          <p:cNvPr id="24" name="文本框 23"/>
          <p:cNvSpPr txBox="1"/>
          <p:nvPr>
            <p:custDataLst>
              <p:tags r:id="rId13"/>
            </p:custDataLst>
          </p:nvPr>
        </p:nvSpPr>
        <p:spPr>
          <a:xfrm>
            <a:off x="7572783" y="2604770"/>
            <a:ext cx="2770134" cy="461477"/>
          </a:xfrm>
          <a:prstGeom prst="rect">
            <a:avLst/>
          </a:prstGeom>
          <a:noFill/>
        </p:spPr>
        <p:txBody>
          <a:bodyPr wrap="square" rtlCol="0">
            <a:normAutofit fontScale="80000"/>
          </a:bodyPr>
          <a:p>
            <a:pPr marL="0" indent="0" algn="l">
              <a:lnSpc>
                <a:spcPct val="100000"/>
              </a:lnSpc>
              <a:spcBef>
                <a:spcPts val="0"/>
              </a:spcBef>
              <a:spcAft>
                <a:spcPts val="0"/>
              </a:spcAft>
              <a:buSzPct val="100000"/>
              <a:buNone/>
            </a:pPr>
            <a:r>
              <a:rPr lang="zh-CN" altLang="en-US" sz="2400" b="1" spc="120" dirty="0">
                <a:solidFill>
                  <a:schemeClr val="lt1"/>
                </a:solidFill>
                <a:latin typeface="Arial" panose="020B0604020202020204" pitchFamily="34" charset="0"/>
                <a:ea typeface="微软雅黑" panose="020B0503020204020204" charset="-122"/>
              </a:rPr>
              <a:t>试验人员及设备介绍</a:t>
            </a:r>
            <a:endParaRPr lang="zh-CN" altLang="en-US" sz="2400" b="1" spc="120" dirty="0">
              <a:solidFill>
                <a:schemeClr val="lt1"/>
              </a:solidFill>
              <a:latin typeface="Arial" panose="020B0604020202020204" pitchFamily="34" charset="0"/>
              <a:ea typeface="微软雅黑" panose="020B0503020204020204" charset="-122"/>
            </a:endParaRPr>
          </a:p>
        </p:txBody>
      </p:sp>
      <p:sp>
        <p:nvSpPr>
          <p:cNvPr id="26" name="文本框 25"/>
          <p:cNvSpPr txBox="1"/>
          <p:nvPr>
            <p:custDataLst>
              <p:tags r:id="rId14"/>
            </p:custDataLst>
          </p:nvPr>
        </p:nvSpPr>
        <p:spPr>
          <a:xfrm>
            <a:off x="1787525" y="395846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03</a:t>
            </a:r>
            <a:endParaRPr lang="en-US" altLang="zh-CN" sz="2800" spc="100" dirty="0">
              <a:solidFill>
                <a:schemeClr val="lt1"/>
              </a:solidFill>
              <a:latin typeface="Arial" panose="020B0604020202020204" pitchFamily="34" charset="0"/>
              <a:ea typeface="微软雅黑" panose="020B0503020204020204" charset="-122"/>
            </a:endParaRPr>
          </a:p>
        </p:txBody>
      </p:sp>
      <p:sp>
        <p:nvSpPr>
          <p:cNvPr id="27" name="文本框 26"/>
          <p:cNvSpPr txBox="1"/>
          <p:nvPr>
            <p:custDataLst>
              <p:tags r:id="rId15"/>
            </p:custDataLst>
          </p:nvPr>
        </p:nvSpPr>
        <p:spPr>
          <a:xfrm>
            <a:off x="2546123" y="3945890"/>
            <a:ext cx="2770134" cy="461477"/>
          </a:xfrm>
          <a:prstGeom prst="rect">
            <a:avLst/>
          </a:prstGeom>
          <a:noFill/>
        </p:spPr>
        <p:txBody>
          <a:bodyPr wrap="square" rtlCol="0">
            <a:normAutofit/>
          </a:bodyPr>
          <a:p>
            <a:pPr marL="0" indent="0" algn="l">
              <a:lnSpc>
                <a:spcPct val="100000"/>
              </a:lnSpc>
              <a:spcBef>
                <a:spcPts val="0"/>
              </a:spcBef>
              <a:spcAft>
                <a:spcPts val="0"/>
              </a:spcAft>
              <a:buSzPct val="100000"/>
              <a:buNone/>
            </a:pPr>
            <a:r>
              <a:rPr lang="zh-CN" altLang="en-US" sz="1900" b="1" spc="120" dirty="0">
                <a:solidFill>
                  <a:schemeClr val="lt1"/>
                </a:solidFill>
                <a:latin typeface="Arial" panose="020B0604020202020204" pitchFamily="34" charset="0"/>
                <a:ea typeface="微软雅黑" panose="020B0503020204020204" charset="-122"/>
              </a:rPr>
              <a:t>实验过程</a:t>
            </a:r>
            <a:endParaRPr lang="zh-CN" altLang="en-US" sz="1900" b="1" spc="120" dirty="0">
              <a:solidFill>
                <a:schemeClr val="lt1"/>
              </a:solidFill>
              <a:latin typeface="Arial" panose="020B0604020202020204" pitchFamily="34" charset="0"/>
              <a:ea typeface="微软雅黑" panose="020B0503020204020204" charset="-122"/>
            </a:endParaRPr>
          </a:p>
        </p:txBody>
      </p:sp>
      <p:sp>
        <p:nvSpPr>
          <p:cNvPr id="29" name="文本框 28"/>
          <p:cNvSpPr txBox="1"/>
          <p:nvPr>
            <p:custDataLst>
              <p:tags r:id="rId16"/>
            </p:custDataLst>
          </p:nvPr>
        </p:nvSpPr>
        <p:spPr>
          <a:xfrm>
            <a:off x="6814185" y="400037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04</a:t>
            </a:r>
            <a:endParaRPr lang="en-US" altLang="zh-CN" sz="2800" spc="100" dirty="0">
              <a:solidFill>
                <a:schemeClr val="lt1"/>
              </a:solidFill>
              <a:latin typeface="Arial" panose="020B0604020202020204" pitchFamily="34" charset="0"/>
              <a:ea typeface="微软雅黑" panose="020B0503020204020204" charset="-122"/>
            </a:endParaRPr>
          </a:p>
        </p:txBody>
      </p:sp>
      <p:sp>
        <p:nvSpPr>
          <p:cNvPr id="30" name="文本框 29"/>
          <p:cNvSpPr txBox="1"/>
          <p:nvPr>
            <p:custDataLst>
              <p:tags r:id="rId17"/>
            </p:custDataLst>
          </p:nvPr>
        </p:nvSpPr>
        <p:spPr>
          <a:xfrm>
            <a:off x="7572783" y="3987800"/>
            <a:ext cx="2770134" cy="461477"/>
          </a:xfrm>
          <a:prstGeom prst="rect">
            <a:avLst/>
          </a:prstGeom>
          <a:noFill/>
        </p:spPr>
        <p:txBody>
          <a:bodyPr wrap="square" rtlCol="0">
            <a:normAutofit fontScale="80000"/>
          </a:bodyPr>
          <a:p>
            <a:pPr marL="0" indent="0" algn="l">
              <a:lnSpc>
                <a:spcPct val="100000"/>
              </a:lnSpc>
              <a:spcBef>
                <a:spcPts val="0"/>
              </a:spcBef>
              <a:spcAft>
                <a:spcPts val="0"/>
              </a:spcAft>
              <a:buSzPct val="100000"/>
              <a:buNone/>
            </a:pPr>
            <a:r>
              <a:rPr lang="zh-CN" altLang="en-US" sz="2400" b="1" spc="120" dirty="0">
                <a:solidFill>
                  <a:schemeClr val="lt1"/>
                </a:solidFill>
                <a:latin typeface="Arial" panose="020B0604020202020204" pitchFamily="34" charset="0"/>
                <a:ea typeface="微软雅黑" panose="020B0503020204020204" charset="-122"/>
              </a:rPr>
              <a:t>遇到的困难及解决方案</a:t>
            </a:r>
            <a:endParaRPr lang="zh-CN" altLang="en-US" sz="2400" b="1" spc="120" dirty="0">
              <a:solidFill>
                <a:schemeClr val="lt1"/>
              </a:solidFill>
              <a:latin typeface="Arial" panose="020B0604020202020204" pitchFamily="34" charset="0"/>
              <a:ea typeface="微软雅黑" panose="020B0503020204020204" charset="-122"/>
            </a:endParaRPr>
          </a:p>
        </p:txBody>
      </p:sp>
      <p:sp>
        <p:nvSpPr>
          <p:cNvPr id="3" name="文本框 2"/>
          <p:cNvSpPr txBox="1"/>
          <p:nvPr>
            <p:custDataLst>
              <p:tags r:id="rId18"/>
            </p:custDataLst>
          </p:nvPr>
        </p:nvSpPr>
        <p:spPr>
          <a:xfrm>
            <a:off x="1787525" y="529958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05</a:t>
            </a:r>
            <a:endParaRPr lang="en-US" altLang="zh-CN" sz="2800" spc="100" dirty="0">
              <a:solidFill>
                <a:schemeClr val="lt1"/>
              </a:solidFill>
              <a:latin typeface="Arial" panose="020B0604020202020204" pitchFamily="34" charset="0"/>
              <a:ea typeface="微软雅黑" panose="020B0503020204020204" charset="-122"/>
            </a:endParaRPr>
          </a:p>
        </p:txBody>
      </p:sp>
      <p:sp>
        <p:nvSpPr>
          <p:cNvPr id="4" name="文本框 3"/>
          <p:cNvSpPr txBox="1"/>
          <p:nvPr>
            <p:custDataLst>
              <p:tags r:id="rId19"/>
            </p:custDataLst>
          </p:nvPr>
        </p:nvSpPr>
        <p:spPr>
          <a:xfrm>
            <a:off x="2546123" y="5287010"/>
            <a:ext cx="2770134" cy="461477"/>
          </a:xfrm>
          <a:prstGeom prst="rect">
            <a:avLst/>
          </a:prstGeom>
          <a:noFill/>
        </p:spPr>
        <p:txBody>
          <a:bodyPr wrap="square" rtlCol="0">
            <a:normAutofit/>
          </a:bodyPr>
          <a:p>
            <a:pPr marL="0" indent="0" algn="l">
              <a:lnSpc>
                <a:spcPct val="100000"/>
              </a:lnSpc>
              <a:spcBef>
                <a:spcPts val="0"/>
              </a:spcBef>
              <a:spcAft>
                <a:spcPts val="0"/>
              </a:spcAft>
              <a:buSzPct val="100000"/>
              <a:buNone/>
            </a:pPr>
            <a:r>
              <a:rPr lang="zh-CN" altLang="en-US" sz="1900" b="1" spc="120" dirty="0">
                <a:solidFill>
                  <a:schemeClr val="lt1"/>
                </a:solidFill>
                <a:latin typeface="Arial" panose="020B0604020202020204" pitchFamily="34" charset="0"/>
                <a:ea typeface="微软雅黑" panose="020B0503020204020204" charset="-122"/>
              </a:rPr>
              <a:t>收获</a:t>
            </a:r>
            <a:endParaRPr lang="zh-CN" altLang="en-US" sz="1900" b="1" spc="120" dirty="0">
              <a:solidFill>
                <a:schemeClr val="lt1"/>
              </a:solidFill>
              <a:latin typeface="Arial" panose="020B0604020202020204" pitchFamily="34" charset="0"/>
              <a:ea typeface="微软雅黑" panose="020B0503020204020204" charset="-122"/>
            </a:endParaRPr>
          </a:p>
        </p:txBody>
      </p:sp>
      <p:sp>
        <p:nvSpPr>
          <p:cNvPr id="7" name="文本框 6"/>
          <p:cNvSpPr txBox="1"/>
          <p:nvPr>
            <p:custDataLst>
              <p:tags r:id="rId20"/>
            </p:custDataLst>
          </p:nvPr>
        </p:nvSpPr>
        <p:spPr>
          <a:xfrm>
            <a:off x="6814185" y="5299585"/>
            <a:ext cx="630301" cy="523220"/>
          </a:xfrm>
          <a:prstGeom prst="rect">
            <a:avLst/>
          </a:prstGeom>
          <a:noFill/>
        </p:spPr>
        <p:txBody>
          <a:bodyPr wrap="square" rtlCol="0">
            <a:normAutofit/>
          </a:bodyPr>
          <a:p>
            <a:r>
              <a:rPr lang="en-US" altLang="zh-CN" sz="2800" spc="100" dirty="0">
                <a:solidFill>
                  <a:schemeClr val="lt1"/>
                </a:solidFill>
                <a:latin typeface="Arial" panose="020B0604020202020204" pitchFamily="34" charset="0"/>
                <a:ea typeface="微软雅黑" panose="020B0503020204020204" charset="-122"/>
              </a:rPr>
              <a:t>0</a:t>
            </a:r>
            <a:r>
              <a:rPr lang="en-US" sz="2800" spc="100" dirty="0">
                <a:solidFill>
                  <a:schemeClr val="lt1"/>
                </a:solidFill>
                <a:latin typeface="Arial" panose="020B0604020202020204" pitchFamily="34" charset="0"/>
                <a:ea typeface="微软雅黑" panose="020B0503020204020204" charset="-122"/>
              </a:rPr>
              <a:t>6</a:t>
            </a:r>
            <a:endParaRPr lang="en-US" sz="2800" spc="100" dirty="0">
              <a:solidFill>
                <a:schemeClr val="lt1"/>
              </a:solidFill>
              <a:latin typeface="Arial" panose="020B0604020202020204" pitchFamily="34" charset="0"/>
              <a:ea typeface="微软雅黑" panose="020B0503020204020204" charset="-122"/>
            </a:endParaRPr>
          </a:p>
        </p:txBody>
      </p:sp>
      <p:sp>
        <p:nvSpPr>
          <p:cNvPr id="10" name="文本框 9"/>
          <p:cNvSpPr txBox="1"/>
          <p:nvPr>
            <p:custDataLst>
              <p:tags r:id="rId21"/>
            </p:custDataLst>
          </p:nvPr>
        </p:nvSpPr>
        <p:spPr>
          <a:xfrm>
            <a:off x="7572783" y="5300980"/>
            <a:ext cx="2770134" cy="461477"/>
          </a:xfrm>
          <a:prstGeom prst="rect">
            <a:avLst/>
          </a:prstGeom>
          <a:noFill/>
        </p:spPr>
        <p:txBody>
          <a:bodyPr wrap="square" rtlCol="0">
            <a:normAutofit/>
          </a:bodyPr>
          <a:p>
            <a:pPr marL="0" indent="0" algn="l">
              <a:lnSpc>
                <a:spcPct val="100000"/>
              </a:lnSpc>
              <a:spcBef>
                <a:spcPts val="0"/>
              </a:spcBef>
              <a:spcAft>
                <a:spcPts val="0"/>
              </a:spcAft>
              <a:buSzPct val="100000"/>
              <a:buNone/>
            </a:pPr>
            <a:r>
              <a:rPr lang="zh-CN" altLang="en-US" sz="1900" b="1" spc="120" dirty="0">
                <a:solidFill>
                  <a:schemeClr val="lt1"/>
                </a:solidFill>
                <a:latin typeface="Arial" panose="020B0604020202020204" pitchFamily="34" charset="0"/>
                <a:ea typeface="微软雅黑" panose="020B0503020204020204" charset="-122"/>
              </a:rPr>
              <a:t>总结</a:t>
            </a:r>
            <a:endParaRPr lang="zh-CN" altLang="en-US" sz="1900" b="1" spc="120" dirty="0">
              <a:solidFill>
                <a:schemeClr val="lt1"/>
              </a:solidFill>
              <a:latin typeface="Arial" panose="020B0604020202020204" pitchFamily="34" charset="0"/>
              <a:ea typeface="微软雅黑" panose="020B0503020204020204" charset="-122"/>
            </a:endParaRPr>
          </a:p>
        </p:txBody>
      </p:sp>
    </p:spTree>
    <p:custDataLst>
      <p:tags r:id="rId2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r>
              <a:rPr lang="en-US" altLang="zh-CN" sz="6000" spc="120" dirty="0">
                <a:solidFill>
                  <a:schemeClr val="lt1"/>
                </a:solidFill>
                <a:latin typeface="Arial" panose="020B0604020202020204" pitchFamily="34" charset="0"/>
                <a:ea typeface="微软雅黑" panose="020B0503020204020204" charset="-122"/>
              </a:rPr>
              <a:t>PART  01</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p:txBody>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结果展示</a:t>
            </a:r>
            <a:endParaRPr lang="zh-CN" altLang="en-US" dirty="0">
              <a:solidFill>
                <a:schemeClr val="lt1"/>
              </a:solidFill>
              <a:sym typeface="Arial" panose="020B0604020202020204" pitchFamily="34" charset="0"/>
            </a:endParaRPr>
          </a:p>
        </p:txBody>
      </p:sp>
      <p:sp>
        <p:nvSpPr>
          <p:cNvPr id="16" name="文本占位符 15"/>
          <p:cNvSpPr>
            <a:spLocks noGrp="1"/>
          </p:cNvSpPr>
          <p:nvPr>
            <p:ph type="body" idx="1"/>
            <p:custDataLst>
              <p:tags r:id="rId3"/>
            </p:custDataLst>
          </p:nvPr>
        </p:nvSpPr>
        <p:spPr>
          <a:xfrm>
            <a:off x="1312564" y="4203967"/>
            <a:ext cx="5001150" cy="639473"/>
          </a:xfrm>
        </p:spPr>
        <p:txBody>
          <a:bodyPr/>
          <a:p>
            <a:r>
              <a:rPr lang="zh-CN" altLang="en-US" dirty="0">
                <a:solidFill>
                  <a:schemeClr val="lt1"/>
                </a:solidFill>
              </a:rPr>
              <a:t>小车跑完全程用时：</a:t>
            </a:r>
            <a:r>
              <a:rPr lang="en-US" altLang="zh-CN" dirty="0">
                <a:solidFill>
                  <a:schemeClr val="lt1"/>
                </a:solidFill>
              </a:rPr>
              <a:t>1min11s</a:t>
            </a:r>
            <a:endParaRPr lang="en-US" altLang="zh-CN" dirty="0">
              <a:solidFill>
                <a:schemeClr val="lt1"/>
              </a:solidFill>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p>
            <a:endParaRPr lang="zh-CN" altLang="en-US">
              <a:solidFill>
                <a:schemeClr val="dk1"/>
              </a:solidFill>
            </a:endParaRPr>
          </a:p>
        </p:txBody>
      </p:sp>
      <p:pic>
        <p:nvPicPr>
          <p:cNvPr id="5" name="小车最终展示">
            <a:hlinkClick r:id="" action="ppaction://media"/>
          </p:cNvPr>
          <p:cNvPicPr/>
          <p:nvPr>
            <p:ph idx="1"/>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0" y="0"/>
            <a:ext cx="12192000" cy="6858000"/>
          </a:xfrm>
          <a:prstGeom prst="rect">
            <a:avLst/>
          </a:prstGeom>
        </p:spPr>
      </p:pic>
    </p:spTree>
    <p:custDataLst>
      <p:tags r:id="rId6"/>
    </p:custDataLst>
  </p:cSld>
  <p:clrMapOvr>
    <a:masterClrMapping/>
  </p:clrMapOvr>
  <p:timing>
    <p:tnLst>
      <p:par>
        <p:cTn id="1" dur="indefinite" restart="never" nodeType="tmRoot">
          <p:childTnLst>
            <p:video fullScrn="0">
              <p:cMediaNode vol="0">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pPr marL="0" indent="0" algn="l">
              <a:lnSpc>
                <a:spcPct val="100000"/>
              </a:lnSpc>
              <a:spcBef>
                <a:spcPts val="0"/>
              </a:spcBef>
              <a:spcAft>
                <a:spcPts val="0"/>
              </a:spcAft>
              <a:buSzPct val="100000"/>
              <a:buNone/>
            </a:pPr>
            <a:r>
              <a:rPr lang="en-US" altLang="zh-CN" sz="6000" spc="120" dirty="0">
                <a:solidFill>
                  <a:schemeClr val="lt1"/>
                </a:solidFill>
                <a:latin typeface="Arial" panose="020B0604020202020204" pitchFamily="34" charset="0"/>
                <a:ea typeface="微软雅黑" panose="020B0503020204020204" charset="-122"/>
              </a:rPr>
              <a:t>PART  02</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a:xfrm>
            <a:off x="1312545" y="3091815"/>
            <a:ext cx="6186805" cy="890270"/>
          </a:xfrm>
        </p:spPr>
        <p:txBody>
          <a:bodyPr>
            <a:normAutofit/>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试验人员及设备介绍</a:t>
            </a:r>
            <a:endParaRPr lang="zh-CN" altLang="en-US" dirty="0">
              <a:solidFill>
                <a:schemeClr val="lt1"/>
              </a:solidFill>
              <a:sym typeface="Arial" panose="020B0604020202020204" pitchFamily="34"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a:solidFill>
                  <a:schemeClr val="dk1"/>
                </a:solidFill>
                <a:sym typeface="+mn-ea"/>
              </a:rPr>
              <a:t>实验人员及设备介绍</a:t>
            </a:r>
            <a:br>
              <a:rPr lang="zh-CN" altLang="en-US">
                <a:solidFill>
                  <a:schemeClr val="dk1"/>
                </a:solidFill>
              </a:rPr>
            </a:br>
            <a:endParaRPr lang="zh-CN" altLang="en-US"/>
          </a:p>
        </p:txBody>
      </p:sp>
      <p:sp>
        <p:nvSpPr>
          <p:cNvPr id="8" name="文本占位符 7"/>
          <p:cNvSpPr>
            <a:spLocks noGrp="1"/>
          </p:cNvSpPr>
          <p:nvPr>
            <p:ph type="body" sz="quarter" idx="15"/>
            <p:custDataLst>
              <p:tags r:id="rId2"/>
            </p:custDataLst>
          </p:nvPr>
        </p:nvSpPr>
        <p:spPr>
          <a:xfrm>
            <a:off x="1476640" y="5935035"/>
            <a:ext cx="5342400" cy="781200"/>
          </a:xfrm>
        </p:spPr>
        <p:txBody>
          <a:bodyPr/>
          <a:lstStyle/>
          <a:p>
            <a:pPr marL="0" indent="0">
              <a:buNone/>
            </a:pPr>
            <a:r>
              <a:rPr lang="en-US" altLang="zh-CN">
                <a:solidFill>
                  <a:schemeClr val="dk1"/>
                </a:solidFill>
                <a:sym typeface="+mn-ea"/>
              </a:rPr>
              <a:t>        </a:t>
            </a:r>
            <a:r>
              <a:rPr lang="zh-CN" altLang="en-US">
                <a:solidFill>
                  <a:schemeClr val="dk1"/>
                </a:solidFill>
                <a:sym typeface="+mn-ea"/>
              </a:rPr>
              <a:t>TI-RSLK机器人系统教学套件 </a:t>
            </a:r>
            <a:endParaRPr lang="zh-CN" altLang="en-US">
              <a:solidFill>
                <a:schemeClr val="dk1"/>
              </a:solidFill>
            </a:endParaRPr>
          </a:p>
          <a:p>
            <a:pPr marL="0" indent="0">
              <a:buNone/>
            </a:pPr>
            <a:endParaRPr lang="zh-CN" altLang="en-US"/>
          </a:p>
        </p:txBody>
      </p:sp>
      <p:sp>
        <p:nvSpPr>
          <p:cNvPr id="9" name="文本占位符 8"/>
          <p:cNvSpPr>
            <a:spLocks noGrp="1"/>
          </p:cNvSpPr>
          <p:nvPr>
            <p:ph type="body" sz="quarter" idx="16"/>
            <p:custDataLst>
              <p:tags r:id="rId3"/>
            </p:custDataLst>
          </p:nvPr>
        </p:nvSpPr>
        <p:spPr>
          <a:xfrm>
            <a:off x="6708775" y="5935345"/>
            <a:ext cx="3590290" cy="485775"/>
          </a:xfrm>
        </p:spPr>
        <p:txBody>
          <a:bodyPr/>
          <a:lstStyle/>
          <a:p>
            <a:pPr marL="0" indent="0" algn="ctr">
              <a:buNone/>
            </a:pPr>
            <a:r>
              <a:rPr lang="zh-CN" altLang="en-US">
                <a:solidFill>
                  <a:schemeClr val="dk1"/>
                </a:solidFill>
                <a:sym typeface="+mn-ea"/>
              </a:rPr>
              <a:t>CCS软件</a:t>
            </a:r>
            <a:endParaRPr lang="zh-CN" altLang="en-US"/>
          </a:p>
        </p:txBody>
      </p:sp>
      <p:sp>
        <p:nvSpPr>
          <p:cNvPr id="2" name="文本框 1"/>
          <p:cNvSpPr txBox="1"/>
          <p:nvPr/>
        </p:nvSpPr>
        <p:spPr>
          <a:xfrm>
            <a:off x="1124585" y="1269365"/>
            <a:ext cx="7408545" cy="368300"/>
          </a:xfrm>
          <a:prstGeom prst="rect">
            <a:avLst/>
          </a:prstGeom>
          <a:noFill/>
        </p:spPr>
        <p:txBody>
          <a:bodyPr wrap="square" rtlCol="0">
            <a:spAutoFit/>
          </a:bodyPr>
          <a:p>
            <a:pPr marL="0" indent="0">
              <a:buNone/>
            </a:pPr>
            <a:r>
              <a:rPr lang="zh-CN" altLang="en-US">
                <a:solidFill>
                  <a:schemeClr val="dk1"/>
                </a:solidFill>
                <a:sym typeface="+mn-ea"/>
              </a:rPr>
              <a:t>实验人员：杨筠松、王泳丹、王润鹏</a:t>
            </a:r>
            <a:endParaRPr lang="zh-CN" altLang="en-US"/>
          </a:p>
        </p:txBody>
      </p:sp>
      <p:sp>
        <p:nvSpPr>
          <p:cNvPr id="4" name="文本框 3"/>
          <p:cNvSpPr txBox="1"/>
          <p:nvPr/>
        </p:nvSpPr>
        <p:spPr>
          <a:xfrm>
            <a:off x="1124585" y="2033270"/>
            <a:ext cx="7944485" cy="645160"/>
          </a:xfrm>
          <a:prstGeom prst="rect">
            <a:avLst/>
          </a:prstGeom>
          <a:noFill/>
        </p:spPr>
        <p:txBody>
          <a:bodyPr wrap="square" rtlCol="0">
            <a:spAutoFit/>
          </a:bodyPr>
          <a:p>
            <a:pPr marL="0" indent="0">
              <a:buNone/>
            </a:pPr>
            <a:r>
              <a:rPr lang="zh-CN" altLang="en-US">
                <a:solidFill>
                  <a:schemeClr val="dk1"/>
                </a:solidFill>
                <a:sym typeface="+mn-ea"/>
              </a:rPr>
              <a:t>实验设备：TI-RSLK机器人系统教学套件 、CCS软件</a:t>
            </a:r>
            <a:endParaRPr lang="zh-CN" altLang="en-US">
              <a:solidFill>
                <a:schemeClr val="dk1"/>
              </a:solidFill>
            </a:endParaRPr>
          </a:p>
          <a:p>
            <a:endParaRPr lang="zh-CN" altLang="en-US"/>
          </a:p>
        </p:txBody>
      </p:sp>
      <p:pic>
        <p:nvPicPr>
          <p:cNvPr id="6" name="图片 1" descr="IMG20211103114305"/>
          <p:cNvPicPr>
            <a:picLocks noChangeAspect="1"/>
          </p:cNvPicPr>
          <p:nvPr/>
        </p:nvPicPr>
        <p:blipFill>
          <a:blip r:embed="rId4"/>
          <a:stretch>
            <a:fillRect/>
          </a:stretch>
        </p:blipFill>
        <p:spPr>
          <a:xfrm>
            <a:off x="1476375" y="2693670"/>
            <a:ext cx="4211955" cy="2900680"/>
          </a:xfrm>
          <a:prstGeom prst="rect">
            <a:avLst/>
          </a:prstGeom>
          <a:noFill/>
          <a:ln>
            <a:noFill/>
          </a:ln>
        </p:spPr>
      </p:pic>
      <p:pic>
        <p:nvPicPr>
          <p:cNvPr id="11" name="内容占位符 10"/>
          <p:cNvPicPr>
            <a:picLocks noChangeAspect="1"/>
          </p:cNvPicPr>
          <p:nvPr>
            <p:ph sz="quarter" idx="14"/>
          </p:nvPr>
        </p:nvPicPr>
        <p:blipFill>
          <a:blip r:embed="rId5"/>
          <a:stretch>
            <a:fillRect/>
          </a:stretch>
        </p:blipFill>
        <p:spPr>
          <a:xfrm>
            <a:off x="6708775" y="2776855"/>
            <a:ext cx="3416300" cy="2734310"/>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custDataLst>
              <p:tags r:id="rId1"/>
            </p:custDataLst>
          </p:nvPr>
        </p:nvSpPr>
        <p:spPr>
          <a:xfrm>
            <a:off x="1312564" y="2177480"/>
            <a:ext cx="3557064" cy="1015663"/>
          </a:xfrm>
          <a:prstGeom prst="rect">
            <a:avLst/>
          </a:prstGeom>
          <a:noFill/>
        </p:spPr>
        <p:txBody>
          <a:bodyPr wrap="square" rtlCol="0">
            <a:normAutofit/>
          </a:bodyPr>
          <a:p>
            <a:pPr marL="0" indent="0" algn="l">
              <a:lnSpc>
                <a:spcPct val="100000"/>
              </a:lnSpc>
              <a:spcBef>
                <a:spcPts val="0"/>
              </a:spcBef>
              <a:spcAft>
                <a:spcPts val="0"/>
              </a:spcAft>
              <a:buSzPct val="100000"/>
              <a:buNone/>
            </a:pPr>
            <a:r>
              <a:rPr lang="en-US" altLang="zh-CN" sz="6000" spc="120" dirty="0">
                <a:solidFill>
                  <a:schemeClr val="lt1"/>
                </a:solidFill>
                <a:latin typeface="Arial" panose="020B0604020202020204" pitchFamily="34" charset="0"/>
                <a:ea typeface="微软雅黑" panose="020B0503020204020204" charset="-122"/>
              </a:rPr>
              <a:t>PART  03</a:t>
            </a:r>
            <a:endParaRPr lang="en-US" altLang="zh-CN" sz="6000" spc="120" dirty="0">
              <a:solidFill>
                <a:schemeClr val="lt1"/>
              </a:solidFill>
              <a:latin typeface="Arial" panose="020B0604020202020204" pitchFamily="34" charset="0"/>
              <a:ea typeface="微软雅黑" panose="020B0503020204020204" charset="-122"/>
            </a:endParaRPr>
          </a:p>
        </p:txBody>
      </p:sp>
      <p:sp>
        <p:nvSpPr>
          <p:cNvPr id="3" name="标题 2"/>
          <p:cNvSpPr>
            <a:spLocks noGrp="1"/>
          </p:cNvSpPr>
          <p:nvPr>
            <p:ph type="title"/>
            <p:custDataLst>
              <p:tags r:id="rId2"/>
            </p:custDataLst>
          </p:nvPr>
        </p:nvSpPr>
        <p:spPr>
          <a:xfrm>
            <a:off x="1312545" y="3091815"/>
            <a:ext cx="6186805" cy="890270"/>
          </a:xfrm>
        </p:spPr>
        <p:txBody>
          <a:bodyPr>
            <a:normAutofit/>
          </a:bodyPr>
          <a:p>
            <a:pPr marL="0" indent="0" algn="l">
              <a:lnSpc>
                <a:spcPct val="100000"/>
              </a:lnSpc>
              <a:spcBef>
                <a:spcPts val="0"/>
              </a:spcBef>
              <a:spcAft>
                <a:spcPts val="0"/>
              </a:spcAft>
              <a:buSzPct val="100000"/>
              <a:buNone/>
            </a:pPr>
            <a:r>
              <a:rPr lang="zh-CN" altLang="en-US" dirty="0">
                <a:solidFill>
                  <a:schemeClr val="lt1"/>
                </a:solidFill>
                <a:sym typeface="Arial" panose="020B0604020202020204" pitchFamily="34" charset="0"/>
              </a:rPr>
              <a:t>实验过程</a:t>
            </a:r>
            <a:endParaRPr lang="zh-CN" altLang="en-US" dirty="0">
              <a:solidFill>
                <a:schemeClr val="lt1"/>
              </a:solidFill>
              <a:sym typeface="Arial" panose="020B0604020202020204" pitchFamily="34"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81675" y="542001"/>
            <a:ext cx="11040405" cy="645160"/>
          </a:xfrm>
          <a:prstGeom prst="rect">
            <a:avLst/>
          </a:prstGeom>
          <a:noFill/>
        </p:spPr>
        <p:txBody>
          <a:bodyPr wrap="square" rtlCol="0">
            <a:spAutoFit/>
          </a:bodyPr>
          <a:lstStyle/>
          <a:p>
            <a:r>
              <a:rPr lang="zh-CN" altLang="en-US" sz="3600" b="1" dirty="0">
                <a:solidFill>
                  <a:schemeClr val="tx1">
                    <a:lumMod val="85000"/>
                    <a:lumOff val="15000"/>
                  </a:schemeClr>
                </a:solidFill>
                <a:latin typeface="微软雅黑" panose="020B0503020204020204" charset="-122"/>
                <a:ea typeface="微软雅黑" panose="020B0503020204020204" charset="-122"/>
              </a:rPr>
              <a:t>实验过程</a:t>
            </a:r>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3" name="矩形 2"/>
          <p:cNvSpPr/>
          <p:nvPr>
            <p:custDataLst>
              <p:tags r:id="rId2"/>
            </p:custDataLst>
          </p:nvPr>
        </p:nvSpPr>
        <p:spPr>
          <a:xfrm>
            <a:off x="469920" y="627041"/>
            <a:ext cx="115146" cy="476250"/>
          </a:xfrm>
          <a:prstGeom prst="rect">
            <a:avLst/>
          </a:prstGeom>
          <a:solidFill>
            <a:schemeClr val="accent1"/>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4" name="矩形 3"/>
          <p:cNvSpPr/>
          <p:nvPr>
            <p:custDataLst>
              <p:tags r:id="rId3"/>
            </p:custDataLst>
          </p:nvPr>
        </p:nvSpPr>
        <p:spPr>
          <a:xfrm>
            <a:off x="2677795" y="2271395"/>
            <a:ext cx="2479675" cy="953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a:bodyPr>
          <a:lstStyle/>
          <a:p>
            <a:pPr algn="ctr">
              <a:lnSpc>
                <a:spcPct val="120000"/>
              </a:lnSpc>
            </a:pPr>
            <a:r>
              <a:rPr lang="zh-CN" altLang="en-US" sz="2000" b="1" spc="300" dirty="0">
                <a:solidFill>
                  <a:schemeClr val="lt1"/>
                </a:solidFill>
                <a:latin typeface="Arial" panose="020B0604020202020204" pitchFamily="34" charset="0"/>
                <a:ea typeface="微软雅黑" panose="020B0503020204020204" charset="-122"/>
                <a:cs typeface="+mj-cs"/>
                <a:sym typeface="Arial" panose="020B0604020202020204" pitchFamily="34" charset="0"/>
              </a:rPr>
              <a:t>确定试验场地的情况，并构思基本循迹逻辑</a:t>
            </a:r>
            <a:endParaRPr lang="zh-CN" altLang="en-US" sz="2000" b="1" spc="300" dirty="0">
              <a:solidFill>
                <a:schemeClr val="lt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5" name="文本框 4"/>
          <p:cNvSpPr txBox="1"/>
          <p:nvPr>
            <p:custDataLst>
              <p:tags r:id="rId4"/>
            </p:custDataLst>
          </p:nvPr>
        </p:nvSpPr>
        <p:spPr>
          <a:xfrm>
            <a:off x="1434550" y="2091690"/>
            <a:ext cx="1198245" cy="1115060"/>
          </a:xfrm>
          <a:prstGeom prst="rect">
            <a:avLst/>
          </a:prstGeom>
          <a:noFill/>
        </p:spPr>
        <p:txBody>
          <a:bodyPr wrap="square" lIns="91440" tIns="45720" rIns="91440" bIns="45720" rtlCol="0" anchor="ctr" anchorCtr="1">
            <a:normAutofit fontScale="70000" lnSpcReduction="20000"/>
          </a:bodyPr>
          <a:lstStyle/>
          <a:p>
            <a:pPr algn="ctr">
              <a:lnSpc>
                <a:spcPct val="140000"/>
              </a:lnSpc>
            </a:pPr>
            <a:r>
              <a:rPr lang="en-US" altLang="zh-CN" sz="8000" b="1" spc="300" dirty="0">
                <a:solidFill>
                  <a:schemeClr val="accent1"/>
                </a:solidFill>
                <a:latin typeface="Arial" panose="020B0604020202020204" pitchFamily="34" charset="0"/>
                <a:ea typeface="微软雅黑" panose="020B0503020204020204" charset="-122"/>
                <a:sym typeface="Arial" panose="020B0604020202020204" pitchFamily="34" charset="0"/>
              </a:rPr>
              <a:t>01</a:t>
            </a:r>
            <a:endParaRPr lang="en-US" altLang="zh-CN" sz="8000" b="1" spc="3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矩形 7"/>
          <p:cNvSpPr/>
          <p:nvPr>
            <p:custDataLst>
              <p:tags r:id="rId5"/>
            </p:custDataLst>
          </p:nvPr>
        </p:nvSpPr>
        <p:spPr>
          <a:xfrm>
            <a:off x="8289925" y="2271395"/>
            <a:ext cx="2649220" cy="935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ctr">
              <a:lnSpc>
                <a:spcPct val="120000"/>
              </a:lnSpc>
            </a:pPr>
            <a:r>
              <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rPr>
              <a:t>组装好系统教学套件，并实现基本的直行</a:t>
            </a:r>
            <a:endPar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9" name="文本框 8"/>
          <p:cNvSpPr txBox="1"/>
          <p:nvPr>
            <p:custDataLst>
              <p:tags r:id="rId6"/>
            </p:custDataLst>
          </p:nvPr>
        </p:nvSpPr>
        <p:spPr>
          <a:xfrm>
            <a:off x="7046765" y="2091690"/>
            <a:ext cx="1198245" cy="1115060"/>
          </a:xfrm>
          <a:prstGeom prst="rect">
            <a:avLst/>
          </a:prstGeom>
          <a:noFill/>
        </p:spPr>
        <p:txBody>
          <a:bodyPr wrap="square" lIns="91440" tIns="45720" rIns="91440" bIns="45720" rtlCol="0" anchor="ctr" anchorCtr="1">
            <a:normAutofit fontScale="70000" lnSpcReduction="20000"/>
          </a:bodyPr>
          <a:lstStyle/>
          <a:p>
            <a:pPr algn="ctr">
              <a:lnSpc>
                <a:spcPct val="140000"/>
              </a:lnSpc>
            </a:pPr>
            <a:r>
              <a:rPr lang="en-US" altLang="zh-CN" sz="8000" b="1" spc="300" dirty="0">
                <a:solidFill>
                  <a:schemeClr val="accent2"/>
                </a:solidFill>
                <a:latin typeface="Arial" panose="020B0604020202020204" pitchFamily="34" charset="0"/>
                <a:ea typeface="微软雅黑" panose="020B0503020204020204" charset="-122"/>
                <a:sym typeface="Arial" panose="020B0604020202020204" pitchFamily="34" charset="0"/>
              </a:rPr>
              <a:t>02</a:t>
            </a:r>
            <a:endParaRPr lang="en-US" altLang="zh-CN" sz="8000" b="1" spc="300"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13" name="矩形 12"/>
          <p:cNvSpPr/>
          <p:nvPr>
            <p:custDataLst>
              <p:tags r:id="rId7"/>
            </p:custDataLst>
          </p:nvPr>
        </p:nvSpPr>
        <p:spPr>
          <a:xfrm>
            <a:off x="2669540" y="4396105"/>
            <a:ext cx="2474595" cy="934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a:bodyPr>
          <a:lstStyle/>
          <a:p>
            <a:pPr algn="ctr">
              <a:lnSpc>
                <a:spcPct val="120000"/>
              </a:lnSpc>
            </a:pPr>
            <a:r>
              <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rPr>
              <a:t>编写左右转弯的程序，并且编写不同场景下灯光的变化程序</a:t>
            </a:r>
            <a:endPar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4" name="文本框 13"/>
          <p:cNvSpPr txBox="1"/>
          <p:nvPr>
            <p:custDataLst>
              <p:tags r:id="rId8"/>
            </p:custDataLst>
          </p:nvPr>
        </p:nvSpPr>
        <p:spPr>
          <a:xfrm>
            <a:off x="1426041" y="4216400"/>
            <a:ext cx="1198245" cy="1115060"/>
          </a:xfrm>
          <a:prstGeom prst="rect">
            <a:avLst/>
          </a:prstGeom>
          <a:noFill/>
        </p:spPr>
        <p:txBody>
          <a:bodyPr wrap="square" lIns="91440" tIns="45720" rIns="91440" bIns="45720" rtlCol="0" anchor="ctr" anchorCtr="1">
            <a:normAutofit fontScale="70000" lnSpcReduction="20000"/>
          </a:bodyPr>
          <a:lstStyle/>
          <a:p>
            <a:pPr algn="ctr">
              <a:lnSpc>
                <a:spcPct val="140000"/>
              </a:lnSpc>
            </a:pPr>
            <a:r>
              <a:rPr lang="en-US" altLang="zh-CN" sz="8000" b="1" spc="300" dirty="0">
                <a:solidFill>
                  <a:schemeClr val="accent3"/>
                </a:solidFill>
                <a:latin typeface="Arial" panose="020B0604020202020204" pitchFamily="34" charset="0"/>
                <a:ea typeface="微软雅黑" panose="020B0503020204020204" charset="-122"/>
                <a:sym typeface="Arial" panose="020B0604020202020204" pitchFamily="34" charset="0"/>
              </a:rPr>
              <a:t>03</a:t>
            </a:r>
            <a:endParaRPr lang="en-US" altLang="zh-CN" sz="8000" b="1" spc="300" dirty="0">
              <a:solidFill>
                <a:schemeClr val="accent3"/>
              </a:solidFill>
              <a:latin typeface="Arial" panose="020B0604020202020204" pitchFamily="34" charset="0"/>
              <a:ea typeface="微软雅黑" panose="020B0503020204020204" charset="-122"/>
              <a:sym typeface="Arial" panose="020B0604020202020204" pitchFamily="34" charset="0"/>
            </a:endParaRPr>
          </a:p>
        </p:txBody>
      </p:sp>
      <p:sp>
        <p:nvSpPr>
          <p:cNvPr id="24" name="矩形 23"/>
          <p:cNvSpPr/>
          <p:nvPr>
            <p:custDataLst>
              <p:tags r:id="rId9"/>
            </p:custDataLst>
          </p:nvPr>
        </p:nvSpPr>
        <p:spPr>
          <a:xfrm>
            <a:off x="8345805" y="4367530"/>
            <a:ext cx="2649855" cy="9531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a:bodyPr>
          <a:lstStyle/>
          <a:p>
            <a:pPr algn="ctr">
              <a:lnSpc>
                <a:spcPct val="120000"/>
              </a:lnSpc>
            </a:pPr>
            <a:r>
              <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rPr>
              <a:t>完成最终场地的布置，对于运行参数调整，并拍摄最终视频</a:t>
            </a:r>
            <a:endParaRPr lang="zh-CN" altLang="en-US" sz="2000" b="1" spc="300">
              <a:solidFill>
                <a:schemeClr val="lt1"/>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25" name="文本框 24"/>
          <p:cNvSpPr txBox="1"/>
          <p:nvPr>
            <p:custDataLst>
              <p:tags r:id="rId10"/>
            </p:custDataLst>
          </p:nvPr>
        </p:nvSpPr>
        <p:spPr>
          <a:xfrm>
            <a:off x="7102645" y="4188460"/>
            <a:ext cx="1198245" cy="1115060"/>
          </a:xfrm>
          <a:prstGeom prst="rect">
            <a:avLst/>
          </a:prstGeom>
          <a:noFill/>
        </p:spPr>
        <p:txBody>
          <a:bodyPr wrap="square" lIns="91440" tIns="45720" rIns="91440" bIns="45720" rtlCol="0" anchor="ctr" anchorCtr="1">
            <a:normAutofit fontScale="70000" lnSpcReduction="20000"/>
          </a:bodyPr>
          <a:lstStyle/>
          <a:p>
            <a:pPr algn="ctr">
              <a:lnSpc>
                <a:spcPct val="140000"/>
              </a:lnSpc>
            </a:pPr>
            <a:r>
              <a:rPr lang="en-US" altLang="zh-CN" sz="8000" b="1" spc="300" dirty="0">
                <a:solidFill>
                  <a:schemeClr val="accent4"/>
                </a:solidFill>
                <a:latin typeface="Arial" panose="020B0604020202020204" pitchFamily="34" charset="0"/>
                <a:ea typeface="微软雅黑" panose="020B0503020204020204" charset="-122"/>
                <a:sym typeface="Arial" panose="020B0604020202020204" pitchFamily="34" charset="0"/>
              </a:rPr>
              <a:t>04</a:t>
            </a:r>
            <a:endParaRPr lang="en-US" altLang="zh-CN" sz="8000" b="1" spc="300" dirty="0">
              <a:solidFill>
                <a:schemeClr val="accent4"/>
              </a:solidFill>
              <a:latin typeface="Arial" panose="020B0604020202020204" pitchFamily="34" charset="0"/>
              <a:ea typeface="微软雅黑" panose="020B0503020204020204" charset="-122"/>
              <a:sym typeface="Arial" panose="020B0604020202020204" pitchFamily="34" charset="0"/>
            </a:endParaRPr>
          </a:p>
        </p:txBody>
      </p:sp>
    </p:spTree>
    <p:custDataLst>
      <p:tags r:id="rId11"/>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78660" y="251570"/>
            <a:ext cx="11037600" cy="441964"/>
          </a:xfrm>
        </p:spPr>
        <p:txBody>
          <a:bodyPr>
            <a:normAutofit fontScale="90000"/>
          </a:bodyPr>
          <a:p>
            <a:r>
              <a:rPr lang="zh-CN" altLang="en-US"/>
              <a:t>实验过程</a:t>
            </a:r>
            <a:endParaRPr lang="zh-CN" altLang="en-US"/>
          </a:p>
        </p:txBody>
      </p:sp>
      <p:sp>
        <p:nvSpPr>
          <p:cNvPr id="3" name="内容占位符 2"/>
          <p:cNvSpPr>
            <a:spLocks noGrp="1"/>
          </p:cNvSpPr>
          <p:nvPr>
            <p:ph sz="quarter" idx="13"/>
          </p:nvPr>
        </p:nvSpPr>
        <p:spPr>
          <a:xfrm>
            <a:off x="579755" y="1663065"/>
            <a:ext cx="5342255" cy="876300"/>
          </a:xfrm>
        </p:spPr>
        <p:txBody>
          <a:bodyPr>
            <a:noAutofit/>
          </a:bodyPr>
          <a:p>
            <a:r>
              <a:rPr lang="en-US" altLang="zh-CN" sz="2400" b="1" spc="300" dirty="0">
                <a:solidFill>
                  <a:schemeClr val="accent1"/>
                </a:solidFill>
                <a:effectLst>
                  <a:outerShdw blurRad="38100" dist="25400" dir="5400000" algn="ctr" rotWithShape="0">
                    <a:srgbClr val="6E747A">
                      <a:alpha val="43000"/>
                    </a:srgbClr>
                  </a:outerShdw>
                </a:effectLst>
                <a:cs typeface="+mj-cs"/>
                <a:sym typeface="Arial" panose="020B0604020202020204" pitchFamily="34" charset="0"/>
              </a:rPr>
              <a:t>01</a:t>
            </a:r>
            <a:r>
              <a:rPr lang="en-US" altLang="zh-CN" sz="2400" b="1" spc="300" dirty="0">
                <a:solidFill>
                  <a:schemeClr val="tx1"/>
                </a:solidFill>
                <a:cs typeface="+mj-cs"/>
                <a:sym typeface="Arial" panose="020B0604020202020204" pitchFamily="34" charset="0"/>
              </a:rPr>
              <a:t> </a:t>
            </a:r>
            <a:r>
              <a:rPr lang="zh-CN" altLang="en-US" sz="2400" b="1" spc="300" dirty="0">
                <a:solidFill>
                  <a:schemeClr val="tx2">
                    <a:lumMod val="50000"/>
                  </a:schemeClr>
                </a:solidFill>
                <a:cs typeface="+mj-cs"/>
                <a:sym typeface="Arial" panose="020B0604020202020204" pitchFamily="34" charset="0"/>
              </a:rPr>
              <a:t>确定试验场地的情况，并构思基本循迹逻辑</a:t>
            </a:r>
            <a:endParaRPr lang="zh-CN" altLang="en-US" sz="2400" b="1" spc="300" dirty="0">
              <a:solidFill>
                <a:schemeClr val="tx2">
                  <a:lumMod val="50000"/>
                </a:schemeClr>
              </a:solidFill>
              <a:cs typeface="+mj-cs"/>
              <a:sym typeface="Arial" panose="020B0604020202020204" pitchFamily="34" charset="0"/>
            </a:endParaRPr>
          </a:p>
        </p:txBody>
      </p:sp>
      <p:sp>
        <p:nvSpPr>
          <p:cNvPr id="5" name="文本占位符 4"/>
          <p:cNvSpPr>
            <a:spLocks noGrp="1"/>
          </p:cNvSpPr>
          <p:nvPr>
            <p:ph type="body" sz="quarter" idx="15"/>
          </p:nvPr>
        </p:nvSpPr>
        <p:spPr>
          <a:xfrm>
            <a:off x="579755" y="2990215"/>
            <a:ext cx="5342255" cy="3059430"/>
          </a:xfrm>
        </p:spPr>
        <p:txBody>
          <a:bodyPr/>
          <a:p>
            <a:r>
              <a:rPr lang="zh-CN" altLang="en-US"/>
              <a:t>由于上课用的是3cm的胶带，而实际场地中使用的却是5cm，对于传感器的影响比较大。同时考虑到小车在运行中实现方向校正的情景，难以完整判断所有情况，于是决定只是对于最高位最低位置进行判断来确定小车运行方向以及前进。逻辑简单，可实施性强，同时情况相对较少，对于后期前进参数的调整大有裨益。</a:t>
            </a:r>
            <a:endParaRPr lang="zh-CN" altLang="en-US"/>
          </a:p>
        </p:txBody>
      </p:sp>
      <p:pic>
        <p:nvPicPr>
          <p:cNvPr id="11" name="图片 10"/>
          <p:cNvPicPr>
            <a:picLocks noChangeAspect="1"/>
          </p:cNvPicPr>
          <p:nvPr/>
        </p:nvPicPr>
        <p:blipFill>
          <a:blip r:embed="rId1"/>
          <a:stretch>
            <a:fillRect/>
          </a:stretch>
        </p:blipFill>
        <p:spPr>
          <a:xfrm>
            <a:off x="5922010" y="1747520"/>
            <a:ext cx="4855845" cy="402780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01.xml><?xml version="1.0" encoding="utf-8"?>
<p:tagLst xmlns:p="http://schemas.openxmlformats.org/presentationml/2006/main">
  <p:tag name="KSO_WM_SLIDE_BACKGROUND_TYPE" val="frame"/>
</p:tagLst>
</file>

<file path=ppt/tags/tag10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0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0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1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1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1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1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2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2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2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2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3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3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3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3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5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5.xml><?xml version="1.0" encoding="utf-8"?>
<p:tagLst xmlns:p="http://schemas.openxmlformats.org/presentationml/2006/main">
  <p:tag name="KSO_WM_UNIT_SHOW_EDIT_AREA_INDICATION" val="0"/>
  <p:tag name="KSO_WM_TEMPLATE_THUMBS_INDEX" val="1、4、7、12、18、20、21、22、23、24、25、26、27"/>
  <p:tag name="KSO_WM_TEMPLATE_SUBCATEGORY" val="0"/>
  <p:tag name="KSO_WM_TAG_VERSION" val="1.0"/>
  <p:tag name="KSO_WM_BEAUTIFY_FLAG" val="#wm#"/>
  <p:tag name="KSO_WM_TEMPLATE_CATEGORY" val="custom"/>
  <p:tag name="KSO_WM_TEMPLATE_INDEX" val="20205244"/>
  <p:tag name="KSO_WM_TEMPLATE_MASTER_TYPE" val="1"/>
  <p:tag name="KSO_WM_TEMPLATE_COLOR_TYPE" val="1"/>
  <p:tag name="KSO_WM_TEMPLATE_MASTER_THUMB_INDEX" val="1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72.xml><?xml version="1.0" encoding="utf-8"?>
<p:tagLst xmlns:p="http://schemas.openxmlformats.org/presentationml/2006/main">
  <p:tag name="KSO_WM_SLIDE_BACKGROUND_TYPE" val="frame"/>
</p:tagLst>
</file>

<file path=ppt/tags/tag27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7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7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76.xml><?xml version="1.0" encoding="utf-8"?>
<p:tagLst xmlns:p="http://schemas.openxmlformats.org/presentationml/2006/main">
  <p:tag name="KSO_WM_SLIDE_BACKGROUND_TYPE" val="frame"/>
</p:tagLst>
</file>

<file path=ppt/tags/tag27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7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7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8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9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9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9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0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0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1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2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3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3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UNIT_SHOW_EDIT_AREA_INDICATION" val="0"/>
  <p:tag name="KSO_WM_TEMPLATE_THUMBS_INDEX" val="1、4、7、12、18、20、21、22、23、24、25、26、27"/>
  <p:tag name="KSO_WM_TEMPLATE_SUBCATEGORY" val="0"/>
  <p:tag name="KSO_WM_TAG_VERSION" val="1.0"/>
  <p:tag name="KSO_WM_BEAUTIFY_FLAG" val="#wm#"/>
  <p:tag name="KSO_WM_TEMPLATE_CATEGORY" val="custom"/>
  <p:tag name="KSO_WM_TEMPLATE_INDEX" val="20205244"/>
  <p:tag name="KSO_WM_TEMPLATE_MASTER_TYPE" val="1"/>
  <p:tag name="KSO_WM_TEMPLATE_COLOR_TYPE" val="1"/>
  <p:tag name="KSO_WM_TEMPLATE_MASTER_THUMB_INDEX" val="12"/>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3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447.xml><?xml version="1.0" encoding="utf-8"?>
<p:tagLst xmlns:p="http://schemas.openxmlformats.org/presentationml/2006/main">
  <p:tag name="KSO_WM_SLIDE_BACKGROUND_TYPE" val="frame"/>
</p:tagLst>
</file>

<file path=ppt/tags/tag44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4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51.xml><?xml version="1.0" encoding="utf-8"?>
<p:tagLst xmlns:p="http://schemas.openxmlformats.org/presentationml/2006/main">
  <p:tag name="KSO_WM_SLIDE_BACKGROUND_TYPE" val="frame"/>
</p:tagLst>
</file>

<file path=ppt/tags/tag45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5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5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46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46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46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46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47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7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7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7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48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49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50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0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0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5.xml><?xml version="1.0" encoding="utf-8"?>
<p:tagLst xmlns:p="http://schemas.openxmlformats.org/presentationml/2006/main">
  <p:tag name="KSO_WM_UNIT_SHOW_EDIT_AREA_INDICATION" val="0"/>
  <p:tag name="KSO_WM_TEMPLATE_THUMBS_INDEX" val="1、4、7、12、18、20、21、22、23、24、25、26、27"/>
  <p:tag name="KSO_WM_TEMPLATE_SUBCATEGORY" val="0"/>
  <p:tag name="KSO_WM_TAG_VERSION" val="1.0"/>
  <p:tag name="KSO_WM_BEAUTIFY_FLAG" val="#wm#"/>
  <p:tag name="KSO_WM_TEMPLATE_CATEGORY" val="custom"/>
  <p:tag name="KSO_WM_TEMPLATE_INDEX" val="20205244"/>
  <p:tag name="KSO_WM_TEMPLATE_MASTER_TYPE" val="1"/>
  <p:tag name="KSO_WM_TEMPLATE_COLOR_TYPE" val="1"/>
  <p:tag name="KSO_WM_TEMPLATE_MASTER_THUMB_INDEX" val="12"/>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622.xml><?xml version="1.0" encoding="utf-8"?>
<p:tagLst xmlns:p="http://schemas.openxmlformats.org/presentationml/2006/main">
  <p:tag name="KSO_WM_SLIDE_BACKGROUND_TYPE" val="frame"/>
</p:tagLst>
</file>

<file path=ppt/tags/tag6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26.xml><?xml version="1.0" encoding="utf-8"?>
<p:tagLst xmlns:p="http://schemas.openxmlformats.org/presentationml/2006/main">
  <p:tag name="KSO_WM_SLIDE_BACKGROUND_TYPE" val="frame"/>
</p:tagLst>
</file>

<file path=ppt/tags/tag6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2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2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63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63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63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63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64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64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64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6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6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6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6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6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6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6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0.xml><?xml version="1.0" encoding="utf-8"?>
<p:tagLst xmlns:p="http://schemas.openxmlformats.org/presentationml/2006/main">
  <p:tag name="KSO_WM_UNIT_SHOW_EDIT_AREA_INDICATION" val="0"/>
  <p:tag name="KSO_WM_TEMPLATE_THUMBS_INDEX" val="1、4、7、12、18、20、21、22、23、24、25、26、27"/>
  <p:tag name="KSO_WM_TEMPLATE_SUBCATEGORY" val="0"/>
  <p:tag name="KSO_WM_TAG_VERSION" val="1.0"/>
  <p:tag name="KSO_WM_BEAUTIFY_FLAG" val="#wm#"/>
  <p:tag name="KSO_WM_TEMPLATE_CATEGORY" val="custom"/>
  <p:tag name="KSO_WM_TEMPLATE_INDEX" val="20205244"/>
  <p:tag name="KSO_WM_TEMPLATE_MASTER_TYPE" val="1"/>
  <p:tag name="KSO_WM_TEMPLATE_COLOR_TYPE" val="1"/>
  <p:tag name="KSO_WM_TEMPLATE_MASTER_THUMB_INDEX" val="12"/>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9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97.xml><?xml version="1.0" encoding="utf-8"?>
<p:tagLst xmlns:p="http://schemas.openxmlformats.org/presentationml/2006/main">
  <p:tag name="KSO_WM_SLIDE_BACKGROUND_TYPE" val="frame"/>
</p:tagLst>
</file>

<file path=ppt/tags/tag79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79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0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01.xml><?xml version="1.0" encoding="utf-8"?>
<p:tagLst xmlns:p="http://schemas.openxmlformats.org/presentationml/2006/main">
  <p:tag name="KSO_WM_SLIDE_BACKGROUND_TYPE" val="frame"/>
</p:tagLst>
</file>

<file path=ppt/tags/tag80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0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0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1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1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1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1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82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2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2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2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83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3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3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3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8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4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4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4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85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5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5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44"/>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5.xml><?xml version="1.0" encoding="utf-8"?>
<p:tagLst xmlns:p="http://schemas.openxmlformats.org/presentationml/2006/main">
  <p:tag name="KSO_WM_UNIT_SHOW_EDIT_AREA_INDICATION" val="0"/>
  <p:tag name="KSO_WM_TEMPLATE_THUMBS_INDEX" val="1、4、7、12、18、20、21、22、23、24、25、26、27"/>
  <p:tag name="KSO_WM_TEMPLATE_SUBCATEGORY" val="0"/>
  <p:tag name="KSO_WM_TAG_VERSION" val="1.0"/>
  <p:tag name="KSO_WM_BEAUTIFY_FLAG" val="#wm#"/>
  <p:tag name="KSO_WM_TEMPLATE_CATEGORY" val="custom"/>
  <p:tag name="KSO_WM_TEMPLATE_INDEX" val="20205244"/>
  <p:tag name="KSO_WM_TEMPLATE_MASTER_TYPE" val="1"/>
  <p:tag name="KSO_WM_TEMPLATE_COLOR_TYPE" val="1"/>
  <p:tag name="KSO_WM_TEMPLATE_MASTER_THUMB_INDEX" val="12"/>
</p:tagLst>
</file>

<file path=ppt/tags/tag876.xml><?xml version="1.0" encoding="utf-8"?>
<p:tagLst xmlns:p="http://schemas.openxmlformats.org/presentationml/2006/main">
  <p:tag name="KSO_WM_UNIT_ISCONTENTSTITLE" val="0"/>
  <p:tag name="KSO_WM_UNIT_ISNUMDGMTITLE" val="0"/>
  <p:tag name="KSO_WM_UNIT_PRESET_TEXT" val="蓝色&#13;小清新毕业答辩"/>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custom20205244_1*a*1"/>
  <p:tag name="KSO_WM_TEMPLATE_CATEGORY" val="custom"/>
  <p:tag name="KSO_WM_TEMPLATE_INDEX" val="20205244"/>
  <p:tag name="KSO_WM_UNIT_LAYERLEVEL" val="1"/>
  <p:tag name="KSO_WM_TAG_VERSION" val="1.0"/>
  <p:tag name="KSO_WM_BEAUTIFY_FLAG" val="#wm#"/>
</p:tagLst>
</file>

<file path=ppt/tags/tag877.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13"/>
  <p:tag name="KSO_WM_UNIT_HIGHLIGHT" val="0"/>
  <p:tag name="KSO_WM_UNIT_COMPATIBLE" val="0"/>
  <p:tag name="KSO_WM_UNIT_DIAGRAM_ISNUMVISUAL" val="0"/>
  <p:tag name="KSO_WM_UNIT_DIAGRAM_ISREFERUNIT" val="0"/>
  <p:tag name="KSO_WM_UNIT_TYPE" val="b"/>
  <p:tag name="KSO_WM_UNIT_INDEX" val="1"/>
  <p:tag name="KSO_WM_UNIT_ID" val="custom20205244_1*b*1"/>
  <p:tag name="KSO_WM_TEMPLATE_CATEGORY" val="custom"/>
  <p:tag name="KSO_WM_TEMPLATE_INDEX" val="20205244"/>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878.xml><?xml version="1.0" encoding="utf-8"?>
<p:tagLst xmlns:p="http://schemas.openxmlformats.org/presentationml/2006/main">
  <p:tag name="KSO_WM_SLIDE_ID" val="custom20205244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5244"/>
  <p:tag name="KSO_WM_SLIDE_LAYOUT" val="a_b"/>
  <p:tag name="KSO_WM_SLIDE_LAYOUT_CNT" val="1_1"/>
  <p:tag name="KSO_WM_TEMPLATE_THUMBS_INDEX" val="1、4、7、12、18、20、21、22、23、24、25、26、27"/>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5244_6*l_h_i*1_2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8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5244_6*l_h_i*1_3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5244_6*l_h_i*1_4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5244_6*l_h_i*1_5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custom20205244_6*l_h_i*1_6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8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5244_6*l_h_i*1_1_2"/>
  <p:tag name="KSO_WM_TEMPLATE_CATEGORY" val="custom"/>
  <p:tag name="KSO_WM_TEMPLATE_INDEX" val="2020524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a*1"/>
  <p:tag name="KSO_WM_TEMPLATE_CATEGORY" val="custom"/>
  <p:tag name="KSO_WM_TEMPLATE_INDEX" val="20205244"/>
  <p:tag name="KSO_WM_UNIT_LAYERLEVEL" val="1"/>
  <p:tag name="KSO_WM_TAG_VERSION" val="1.0"/>
  <p:tag name="KSO_WM_BEAUTIFY_FLAG" val="#wm#"/>
  <p:tag name="KSO_WM_UNIT_ISCONTENTSTITLE" val="1"/>
  <p:tag name="KSO_WM_UNIT_ISNUMDGMTITLE" val="0"/>
  <p:tag name="KSO_WM_UNIT_PRESET_TEXT" val="目 录"/>
  <p:tag name="KSO_WM_UNIT_NOCLEAR" val="0"/>
  <p:tag name="KSO_WM_UNIT_VALUE" val="2"/>
  <p:tag name="KSO_WM_DIAGRAM_GROUP_CODE" val="l1-1"/>
  <p:tag name="KSO_WM_UNIT_TYPE" val="a"/>
  <p:tag name="KSO_WM_UNIT_INDEX" val="1"/>
  <p:tag name="KSO_WM_UNIT_TEXT_FILL_FORE_SCHEMECOLOR_INDEX" val="14"/>
  <p:tag name="KSO_WM_UNIT_TEXT_FILL_TYPE" val="1"/>
  <p:tag name="KSO_WM_UNIT_USESOURCEFORMAT_APPLY" val="1"/>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i*2"/>
  <p:tag name="KSO_WM_TEMPLATE_CATEGORY" val="custom"/>
  <p:tag name="KSO_WM_TEMPLATE_INDEX" val="20205244"/>
  <p:tag name="KSO_WM_UNIT_LAYERLEVEL" val="1"/>
  <p:tag name="KSO_WM_TAG_VERSION" val="1.0"/>
  <p:tag name="KSO_WM_BEAUTIFY_FLAG" val="#wm#"/>
  <p:tag name="KSO_WM_DIAGRAM_GROUP_CODE" val="l1-1"/>
  <p:tag name="KSO_WM_UNIT_TYPE" val="i"/>
  <p:tag name="KSO_WM_UNIT_INDEX" val="2"/>
  <p:tag name="KSO_WM_UNIT_TEXT_FILL_FORE_SCHEMECOLOR_INDEX" val="5"/>
  <p:tag name="KSO_WM_UNIT_TEXT_FILL_TYPE" val="1"/>
  <p:tag name="KSO_WM_UNIT_USESOURCEFORMAT_APPLY" val="1"/>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i*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NOCLEAR" val="0"/>
  <p:tag name="KSO_WM_DIAGRAM_GROUP_CODE" val="l1-1"/>
  <p:tag name="KSO_WM_UNIT_TYPE" val="i"/>
  <p:tag name="KSO_WM_UNIT_INDEX" val="1"/>
  <p:tag name="KSO_WM_UNIT_TEXT_FILL_FORE_SCHEMECOLOR_INDEX" val="5"/>
  <p:tag name="KSO_WM_UNIT_TEXT_FILL_TYPE" val="1"/>
  <p:tag name="KSO_WM_UNIT_USESOURCEFORMAT_APPLY" val="1"/>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1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4"/>
  <p:tag name="KSO_WM_UNIT_TEXT_FILL_TYPE" val="1"/>
  <p:tag name="KSO_WM_UNIT_USESOURCEFORMAT_APPLY" val="1"/>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1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UNIT_PRESET_TEXT" val="单击此处添加标题"/>
  <p:tag name="KSO_WM_UNIT_VALUE" val="10"/>
  <p:tag name="KSO_WM_UNIT_TEXT_FILL_FORE_SCHEMECOLOR_INDEX" val="14"/>
  <p:tag name="KSO_WM_UNIT_TEXT_FILL_TYPE" val="1"/>
  <p:tag name="KSO_WM_UNIT_USESOURCEFORMAT_APPLY" val="1"/>
</p:tagLst>
</file>

<file path=ppt/tags/tag8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2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4"/>
  <p:tag name="KSO_WM_UNIT_TEXT_FILL_TYPE" val="1"/>
  <p:tag name="KSO_WM_UNIT_USESOURCEFORMAT_APPLY" val="1"/>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2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UNIT_PRESET_TEXT" val="单击此处添加标题"/>
  <p:tag name="KSO_WM_UNIT_VALUE" val="10"/>
  <p:tag name="KSO_WM_UNIT_TEXT_FILL_FORE_SCHEMECOLOR_INDEX" val="14"/>
  <p:tag name="KSO_WM_UNIT_TEXT_FILL_TYPE" val="1"/>
  <p:tag name="KSO_WM_UNIT_USESOURCEFORMAT_APPLY" val="1"/>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3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14"/>
  <p:tag name="KSO_WM_UNIT_TEXT_FILL_TYPE" val="1"/>
  <p:tag name="KSO_WM_UNIT_USESOURCEFORMAT_APPLY" val="1"/>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3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UNIT_PRESET_TEXT" val="单击此处添加标题"/>
  <p:tag name="KSO_WM_UNIT_VALUE" val="10"/>
  <p:tag name="KSO_WM_UNIT_TEXT_FILL_FORE_SCHEMECOLOR_INDEX" val="14"/>
  <p:tag name="KSO_WM_UNIT_TEXT_FILL_TYPE" val="1"/>
  <p:tag name="KSO_WM_UNIT_USESOURCEFORMAT_APPLY" val="1"/>
</p:tagLst>
</file>

<file path=ppt/tags/tag8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4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14"/>
  <p:tag name="KSO_WM_UNIT_TEXT_FILL_TYPE" val="1"/>
  <p:tag name="KSO_WM_UNIT_USESOURCEFORMAT_APPLY" val="1"/>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4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4_1"/>
  <p:tag name="KSO_WM_UNIT_PRESET_TEXT" val="单击此处添加标题"/>
  <p:tag name="KSO_WM_UNIT_VALUE" val="10"/>
  <p:tag name="KSO_WM_UNIT_TEXT_FILL_FORE_SCHEMECOLOR_INDEX" val="14"/>
  <p:tag name="KSO_WM_UNIT_TEXT_FILL_TYPE" val="1"/>
  <p:tag name="KSO_WM_UNIT_USESOURCEFORMAT_APPLY" val="1"/>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5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5_1"/>
  <p:tag name="KSO_WM_UNIT_TEXT_FILL_FORE_SCHEMECOLOR_INDEX" val="14"/>
  <p:tag name="KSO_WM_UNIT_TEXT_FILL_TYPE" val="1"/>
  <p:tag name="KSO_WM_UNIT_USESOURCEFORMAT_APPLY" val="1"/>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5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5_1"/>
  <p:tag name="KSO_WM_UNIT_PRESET_TEXT" val="单击此处添加标题"/>
  <p:tag name="KSO_WM_UNIT_VALUE" val="10"/>
  <p:tag name="KSO_WM_UNIT_TEXT_FILL_FORE_SCHEMECOLOR_INDEX" val="14"/>
  <p:tag name="KSO_WM_UNIT_TEXT_FILL_TYPE" val="1"/>
  <p:tag name="KSO_WM_UNIT_USESOURCEFORMAT_APPLY" val="1"/>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i*1_6_1"/>
  <p:tag name="KSO_WM_TEMPLATE_CATEGORY" val="custom"/>
  <p:tag name="KSO_WM_TEMPLATE_INDEX" val="20205244"/>
  <p:tag name="KSO_WM_UNIT_LAYERLEVEL" val="1_1_1"/>
  <p:tag name="KSO_WM_TAG_VERSION" val="1.0"/>
  <p:tag name="KSO_WM_BEAUTIFY_FLAG" val="#wm#"/>
  <p:tag name="KSO_WM_DIAGRAM_GROUP_CODE" val="l1-1"/>
  <p:tag name="KSO_WM_UNIT_TYPE" val="l_h_i"/>
  <p:tag name="KSO_WM_UNIT_INDEX" val="1_6_1"/>
  <p:tag name="KSO_WM_UNIT_TEXT_FILL_FORE_SCHEMECOLOR_INDEX" val="14"/>
  <p:tag name="KSO_WM_UNIT_TEXT_FILL_TYPE" val="1"/>
  <p:tag name="KSO_WM_UNIT_USESOURCEFORMAT_APPLY" val="1"/>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6*l_h_a*1_6_1"/>
  <p:tag name="KSO_WM_TEMPLATE_CATEGORY" val="custom"/>
  <p:tag name="KSO_WM_TEMPLATE_INDEX" val="20205244"/>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6_1"/>
  <p:tag name="KSO_WM_UNIT_PRESET_TEXT" val="单击此处添加标题"/>
  <p:tag name="KSO_WM_UNIT_VALUE" val="10"/>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900.xml><?xml version="1.0" encoding="utf-8"?>
<p:tagLst xmlns:p="http://schemas.openxmlformats.org/presentationml/2006/main">
  <p:tag name="KSO_WM_SLIDE_ID" val="custom20205244_6"/>
  <p:tag name="KSO_WM_TEMPLATE_SUBCATEGORY" val="0"/>
  <p:tag name="KSO_WM_TEMPLATE_MASTER_TYPE" val="1"/>
  <p:tag name="KSO_WM_TEMPLATE_COLOR_TYPE" val="1"/>
  <p:tag name="KSO_WM_SLIDE_ITEM_CNT" val="6"/>
  <p:tag name="KSO_WM_SLIDE_INDEX" val="6"/>
  <p:tag name="KSO_WM_TAG_VERSION" val="1.0"/>
  <p:tag name="KSO_WM_BEAUTIFY_FLAG" val="#wm#"/>
  <p:tag name="KSO_WM_TEMPLATE_CATEGORY" val="custom"/>
  <p:tag name="KSO_WM_TEMPLATE_INDEX" val="20205244"/>
  <p:tag name="KSO_WM_SLIDE_TYPE" val="contents"/>
  <p:tag name="KSO_WM_SLIDE_SUBTYPE" val="diag"/>
  <p:tag name="KSO_WM_DIAGRAM_GROUP_CODE" val="l1-1"/>
  <p:tag name="KSO_WM_SLIDE_DIAGTYPE" val="l"/>
  <p:tag name="KSO_WM_SLIDE_LAYOUT" val="a_l"/>
  <p:tag name="KSO_WM_SLIDE_LAYOUT_CNT" val="1_1"/>
</p:tagLst>
</file>

<file path=ppt/tags/tag90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b*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文本具体内容"/>
  <p:tag name="KSO_WM_UNIT_NOCLEAR" val="0"/>
  <p:tag name="KSO_WM_UNIT_VALUE" val="14"/>
  <p:tag name="KSO_WM_UNIT_TYPE" val="b"/>
  <p:tag name="KSO_WM_UNIT_INDEX" val="1"/>
  <p:tag name="KSO_WM_UNIT_TEXT_FILL_FORE_SCHEMECOLOR_INDEX_BRIGHTNESS" val="0"/>
  <p:tag name="KSO_WM_UNIT_TEXT_FILL_FORE_SCHEMECOLOR_INDEX" val="14"/>
  <p:tag name="KSO_WM_UNIT_TEXT_FILL_TYPE" val="1"/>
</p:tagLst>
</file>

<file path=ppt/tags/tag904.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6.xml><?xml version="1.0" encoding="utf-8"?>
<p:tagLst xmlns:p="http://schemas.openxmlformats.org/presentationml/2006/main">
  <p:tag name="KSO_WM_MEDIACOVER_FLAG" val="1"/>
  <p:tag name="KSO_WM_UNIT_MEDIACOVER_BTN_STATE" val="1"/>
  <p:tag name="KSO_WM_UNIT_MEDIACOVER_BTNRECT" val="9276*5076*646*64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907.xml><?xml version="1.0" encoding="utf-8"?>
<p:tagLst xmlns:p="http://schemas.openxmlformats.org/presentationml/2006/main">
  <p:tag name="KSO_WM_BEAUTIFY_FLAG" val="#wm#"/>
  <p:tag name="KSO_WM_TEMPLATE_CATEGORY" val="custom"/>
  <p:tag name="KSO_WM_TEMPLATE_INDEX" val="20205244"/>
</p:tagLst>
</file>

<file path=ppt/tags/tag90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910.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26*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42"/>
  <p:tag name="KSO_WM_UNIT_TYPE" val="a"/>
  <p:tag name="KSO_WM_UNIT_INDEX" val="1"/>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26*f*1"/>
  <p:tag name="KSO_WM_TEMPLATE_CATEGORY" val="custom"/>
  <p:tag name="KSO_WM_TEMPLATE_INDEX" val="20205244"/>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4"/>
  <p:tag name="KSO_WM_UNIT_TYPE" val="f"/>
  <p:tag name="KSO_WM_UNIT_INDEX" val="1"/>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26*f*2"/>
  <p:tag name="KSO_WM_TEMPLATE_CATEGORY" val="custom"/>
  <p:tag name="KSO_WM_TEMPLATE_INDEX" val="20205244"/>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4"/>
  <p:tag name="KSO_WM_UNIT_TYPE" val="f"/>
  <p:tag name="KSO_WM_UNIT_INDEX" val="2"/>
</p:tagLst>
</file>

<file path=ppt/tags/tag914.xml><?xml version="1.0" encoding="utf-8"?>
<p:tagLst xmlns:p="http://schemas.openxmlformats.org/presentationml/2006/main">
  <p:tag name="KSO_WM_SLIDE_ID" val="custom20205244_25"/>
  <p:tag name="KSO_WM_TEMPLATE_SUBCATEGORY" val="0"/>
  <p:tag name="KSO_WM_TEMPLATE_MASTER_TYPE" val="1"/>
  <p:tag name="KSO_WM_TEMPLATE_COLOR_TYPE" val="1"/>
  <p:tag name="KSO_WM_SLIDE_ITEM_CNT" val="0"/>
  <p:tag name="KSO_WM_SLIDE_INDEX" val="25"/>
  <p:tag name="KSO_WM_TAG_VERSION" val="1.0"/>
  <p:tag name="KSO_WM_BEAUTIFY_FLAG" val="#wm#"/>
  <p:tag name="KSO_WM_TEMPLATE_CATEGORY" val="custom"/>
  <p:tag name="KSO_WM_TEMPLATE_INDEX" val="20205244"/>
  <p:tag name="KSO_WM_SLIDE_TYPE" val="text"/>
  <p:tag name="KSO_WM_SLIDE_SUBTYPE" val="picTxt"/>
  <p:tag name="KSO_WM_SLIDE_SIZE" val="869*422"/>
  <p:tag name="KSO_WM_SLIDE_POSITION" val="45*18"/>
  <p:tag name="KSO_WM_SLIDE_LAYOUT" val="a_d_f"/>
  <p:tag name="KSO_WM_SLIDE_LAYOUT_CNT" val="1_2_2"/>
</p:tagLst>
</file>

<file path=ppt/tags/tag91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17.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12*a*1"/>
  <p:tag name="KSO_WM_TEMPLATE_CATEGORY" val="custom"/>
  <p:tag name="KSO_WM_TEMPLATE_INDEX" val="20205244"/>
  <p:tag name="KSO_WM_UNIT_LAYERLEVEL" val="1"/>
  <p:tag name="KSO_WM_TAG_VERSION" val="1.0"/>
  <p:tag name="KSO_WM_BEAUTIFY_FLAG" val="#wm#"/>
  <p:tag name="KSO_WM_UNIT_ISCONTENTSTITLE" val="0"/>
  <p:tag name="KSO_WM_UNIT_NOCLEAR" val="0"/>
  <p:tag name="KSO_WM_UNIT_VALUE" val="26"/>
  <p:tag name="KSO_WM_UNIT_TYPE" val="a"/>
  <p:tag name="KSO_WM_UNIT_INDEX" val="1"/>
  <p:tag name="KSO_WM_UNIT_PRESET_TEXT" val="点击添加标题内容"/>
  <p:tag name="KSO_WM_UNIT_ISNUMDGMTITLE" val="0"/>
  <p:tag name="KSO_WM_DIAGRAM_GROUP_CODE" val="l1-2"/>
  <p:tag name="KSO_WM_UNIT_TEXT_FILL_FORE_SCHEMECOLOR_INDEX" val="13"/>
  <p:tag name="KSO_WM_UNIT_TEXT_FILL_TYPE" val="1"/>
  <p:tag name="KSO_WM_UNIT_USESOURCEFORMAT_APPLY" val="1"/>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12*i*1"/>
  <p:tag name="KSO_WM_TEMPLATE_CATEGORY" val="custom"/>
  <p:tag name="KSO_WM_TEMPLATE_INDEX" val="20205244"/>
  <p:tag name="KSO_WM_UNIT_LAYERLEVEL" val="1"/>
  <p:tag name="KSO_WM_TAG_VERSION" val="1.0"/>
  <p:tag name="KSO_WM_BEAUTIFY_FLAG" val="#wm#"/>
  <p:tag name="KSO_WM_UNIT_TYPE" val="i"/>
  <p:tag name="KSO_WM_UNIT_INDEX" val="1"/>
  <p:tag name="KSO_WM_DIAGRAM_GROUP_CODE" val="l1-2"/>
  <p:tag name="KSO_WM_UNIT_FILL_FORE_SCHEMECOLOR_INDEX" val="5"/>
  <p:tag name="KSO_WM_UNIT_FILL_TYPE" val="1"/>
  <p:tag name="KSO_WM_UNIT_USESOURCEFORMAT_APPLY"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20.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5244_12*l_h_a*1_1_1"/>
  <p:tag name="KSO_WM_TEMPLATE_CATEGORY" val="custom"/>
  <p:tag name="KSO_WM_TEMPLATE_INDEX" val="20205244"/>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2"/>
  <p:tag name="KSO_WM_UNIT_TEXT_FILL_TYPE" val="1"/>
  <p:tag name="KSO_WM_UNIT_USESOURCEFORMAT_APPLY" val="1"/>
  <p:tag name="KSO_WM_UNIT_ISNUMDGMTITLE" val="0"/>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1"/>
  <p:tag name="KSO_WM_UNIT_ID" val="custom20205244_12*l_h_i*1_1_1"/>
  <p:tag name="KSO_WM_TEMPLATE_CATEGORY" val="custom"/>
  <p:tag name="KSO_WM_TEMPLATE_INDEX" val="20205244"/>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922.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5244_12*l_h_a*1_2_1"/>
  <p:tag name="KSO_WM_TEMPLATE_CATEGORY" val="custom"/>
  <p:tag name="KSO_WM_TEMPLATE_INDEX" val="20205244"/>
  <p:tag name="KSO_WM_UNIT_LAYERLEVEL" val="1_1_1"/>
  <p:tag name="KSO_WM_TAG_VERSION" val="1.0"/>
  <p:tag name="KSO_WM_BEAUTIFY_FLAG" val="#wm#"/>
  <p:tag name="KSO_WM_UNIT_PRESET_TEXT" val="添加标题"/>
  <p:tag name="KSO_WM_UNIT_FILL_FORE_SCHEMECOLOR_INDEX" val="6"/>
  <p:tag name="KSO_WM_UNIT_FILL_TYPE" val="1"/>
  <p:tag name="KSO_WM_UNIT_TEXT_FILL_FORE_SCHEMECOLOR_INDEX" val="2"/>
  <p:tag name="KSO_WM_UNIT_TEXT_FILL_TYPE" val="1"/>
  <p:tag name="KSO_WM_UNIT_USESOURCEFORMAT_APPLY" val="1"/>
  <p:tag name="KSO_WM_UNIT_ISNUMDGMTITLE" val="0"/>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2_1"/>
  <p:tag name="KSO_WM_UNIT_ID" val="custom20205244_12*l_h_i*1_2_1"/>
  <p:tag name="KSO_WM_TEMPLATE_CATEGORY" val="custom"/>
  <p:tag name="KSO_WM_TEMPLATE_INDEX" val="20205244"/>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924.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5244_12*l_h_a*1_3_1"/>
  <p:tag name="KSO_WM_TEMPLATE_CATEGORY" val="custom"/>
  <p:tag name="KSO_WM_TEMPLATE_INDEX" val="20205244"/>
  <p:tag name="KSO_WM_UNIT_LAYERLEVEL" val="1_1_1"/>
  <p:tag name="KSO_WM_TAG_VERSION" val="1.0"/>
  <p:tag name="KSO_WM_BEAUTIFY_FLAG" val="#wm#"/>
  <p:tag name="KSO_WM_UNIT_PRESET_TEXT" val="添加标题"/>
  <p:tag name="KSO_WM_UNIT_FILL_FORE_SCHEMECOLOR_INDEX" val="7"/>
  <p:tag name="KSO_WM_UNIT_FILL_TYPE" val="1"/>
  <p:tag name="KSO_WM_UNIT_TEXT_FILL_FORE_SCHEMECOLOR_INDEX" val="2"/>
  <p:tag name="KSO_WM_UNIT_TEXT_FILL_TYPE" val="1"/>
  <p:tag name="KSO_WM_UNIT_USESOURCEFORMAT_APPLY" val="1"/>
  <p:tag name="KSO_WM_UNIT_ISNUMDGMTITLE" val="0"/>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3_1"/>
  <p:tag name="KSO_WM_UNIT_ID" val="custom20205244_12*l_h_i*1_3_1"/>
  <p:tag name="KSO_WM_TEMPLATE_CATEGORY" val="custom"/>
  <p:tag name="KSO_WM_TEMPLATE_INDEX" val="20205244"/>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926.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5244_12*l_h_a*1_4_1"/>
  <p:tag name="KSO_WM_TEMPLATE_CATEGORY" val="custom"/>
  <p:tag name="KSO_WM_TEMPLATE_INDEX" val="20205244"/>
  <p:tag name="KSO_WM_UNIT_LAYERLEVEL" val="1_1_1"/>
  <p:tag name="KSO_WM_TAG_VERSION" val="1.0"/>
  <p:tag name="KSO_WM_BEAUTIFY_FLAG" val="#wm#"/>
  <p:tag name="KSO_WM_UNIT_PRESET_TEXT" val="添加标题"/>
  <p:tag name="KSO_WM_UNIT_FILL_FORE_SCHEMECOLOR_INDEX" val="8"/>
  <p:tag name="KSO_WM_UNIT_FILL_TYPE" val="1"/>
  <p:tag name="KSO_WM_UNIT_TEXT_FILL_FORE_SCHEMECOLOR_INDEX" val="2"/>
  <p:tag name="KSO_WM_UNIT_TEXT_FILL_TYPE" val="1"/>
  <p:tag name="KSO_WM_UNIT_USESOURCEFORMAT_APPLY" val="1"/>
  <p:tag name="KSO_WM_UNIT_ISNUMDGMTITLE" val="0"/>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4_1"/>
  <p:tag name="KSO_WM_UNIT_ID" val="custom20205244_12*l_h_i*1_4_1"/>
  <p:tag name="KSO_WM_TEMPLATE_CATEGORY" val="custom"/>
  <p:tag name="KSO_WM_TEMPLATE_INDEX" val="20205244"/>
  <p:tag name="KSO_WM_UNIT_LAYERLEVEL" val="1_1_1"/>
  <p:tag name="KSO_WM_TAG_VERSION" val="1.0"/>
  <p:tag name="KSO_WM_BEAUTIFY_FLAG" val="#wm#"/>
  <p:tag name="KSO_WM_UNIT_TEXT_FILL_FORE_SCHEMECOLOR_INDEX" val="8"/>
  <p:tag name="KSO_WM_UNIT_TEXT_FILL_TYPE" val="1"/>
  <p:tag name="KSO_WM_UNIT_USESOURCEFORMAT_APPLY" val="1"/>
</p:tagLst>
</file>

<file path=ppt/tags/tag928.xml><?xml version="1.0" encoding="utf-8"?>
<p:tagLst xmlns:p="http://schemas.openxmlformats.org/presentationml/2006/main">
  <p:tag name="KSO_WM_BEAUTIFY_FLAG" val="#wm#"/>
  <p:tag name="KSO_WM_TEMPLATE_CATEGORY" val="custom"/>
  <p:tag name="KSO_WM_TEMPLATE_INDEX" val="20205244"/>
  <p:tag name="KSO_WM_SLIDE_ID" val="custom20205244_12"/>
  <p:tag name="KSO_WM_TEMPLATE_SUBCATEGORY" val="0"/>
  <p:tag name="KSO_WM_TEMPLATE_MASTER_TYPE" val="1"/>
  <p:tag name="KSO_WM_TEMPLATE_COLOR_TYPE" val="1"/>
  <p:tag name="KSO_WM_SLIDE_TYPE" val="text"/>
  <p:tag name="KSO_WM_SLIDE_SUBTYPE" val="diag"/>
  <p:tag name="KSO_WM_SLIDE_ITEM_CNT" val="4"/>
  <p:tag name="KSO_WM_SLIDE_INDEX" val="12"/>
  <p:tag name="KSO_WM_SLIDE_SIZE" val="709.357*342.75"/>
  <p:tag name="KSO_WM_SLIDE_POSITION" val="125.107*143.1"/>
  <p:tag name="KSO_WM_DIAGRAM_GROUP_CODE" val="l1-2"/>
  <p:tag name="KSO_WM_SLIDE_DIAGTYPE" val="l"/>
  <p:tag name="KSO_WM_TAG_VERSION" val="1.0"/>
  <p:tag name="KSO_WM_SLIDE_LAYOUT" val="a_l"/>
  <p:tag name="KSO_WM_SLIDE_LAYOUT_CNT" val="1_1"/>
</p:tagLst>
</file>

<file path=ppt/tags/tag929.xml><?xml version="1.0" encoding="utf-8"?>
<p:tagLst xmlns:p="http://schemas.openxmlformats.org/presentationml/2006/main">
  <p:tag name="KSO_WM_BEAUTIFY_FLAG" val="#wm#"/>
  <p:tag name="KSO_WM_TEMPLATE_CATEGORY" val="custom"/>
  <p:tag name="KSO_WM_TEMPLATE_INDEX" val="20205244"/>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0.xml><?xml version="1.0" encoding="utf-8"?>
<p:tagLst xmlns:p="http://schemas.openxmlformats.org/presentationml/2006/main">
  <p:tag name="KSO_WM_BEAUTIFY_FLAG" val="#wm#"/>
  <p:tag name="KSO_WM_TEMPLATE_CATEGORY" val="custom"/>
  <p:tag name="KSO_WM_TEMPLATE_INDEX" val="20205244"/>
</p:tagLst>
</file>

<file path=ppt/tags/tag931.xml><?xml version="1.0" encoding="utf-8"?>
<p:tagLst xmlns:p="http://schemas.openxmlformats.org/presentationml/2006/main">
  <p:tag name="KSO_WM_BEAUTIFY_FLAG" val="#wm#"/>
  <p:tag name="KSO_WM_TEMPLATE_CATEGORY" val="custom"/>
  <p:tag name="KSO_WM_TEMPLATE_INDEX" val="20205244"/>
</p:tagLst>
</file>

<file path=ppt/tags/tag932.xml><?xml version="1.0" encoding="utf-8"?>
<p:tagLst xmlns:p="http://schemas.openxmlformats.org/presentationml/2006/main">
  <p:tag name="KSO_WM_UNIT_PLACING_PICTURE_USER_VIEWPORT" val="{&quot;height&quot;:3510,&quot;width&quot;:5505}"/>
</p:tagLst>
</file>

<file path=ppt/tags/tag933.xml><?xml version="1.0" encoding="utf-8"?>
<p:tagLst xmlns:p="http://schemas.openxmlformats.org/presentationml/2006/main">
  <p:tag name="KSO_WM_BEAUTIFY_FLAG" val="#wm#"/>
  <p:tag name="KSO_WM_TEMPLATE_CATEGORY" val="custom"/>
  <p:tag name="KSO_WM_TEMPLATE_INDEX" val="20205244"/>
</p:tagLst>
</file>

<file path=ppt/tags/tag93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36.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37.xml><?xml version="1.0" encoding="utf-8"?>
<p:tagLst xmlns:p="http://schemas.openxmlformats.org/presentationml/2006/main">
  <p:tag name="KSO_WM_BEAUTIFY_FLAG" val="#wm#"/>
  <p:tag name="KSO_WM_TEMPLATE_CATEGORY" val="custom"/>
  <p:tag name="KSO_WM_TEMPLATE_INDEX" val="20205244"/>
</p:tagLst>
</file>

<file path=ppt/tags/tag93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0.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41.xml><?xml version="1.0" encoding="utf-8"?>
<p:tagLst xmlns:p="http://schemas.openxmlformats.org/presentationml/2006/main">
  <p:tag name="KSO_WM_BEAUTIFY_FLAG" val="#wm#"/>
  <p:tag name="KSO_WM_TEMPLATE_CATEGORY" val="custom"/>
  <p:tag name="KSO_WM_TEMPLATE_INDEX" val="20205244"/>
</p:tagLst>
</file>

<file path=ppt/tags/tag94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244_7*e*1"/>
  <p:tag name="KSO_WM_TEMPLATE_CATEGORY" val="custom"/>
  <p:tag name="KSO_WM_TEMPLATE_INDEX" val="20205244"/>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6"/>
  <p:tag name="KSO_WM_UNIT_TEXT_FILL_FORE_SCHEMECOLOR_INDEX" val="5"/>
  <p:tag name="KSO_WM_UNIT_TEXT_FILL_TYPE" val="1"/>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UNIT_TYPE" val="a"/>
  <p:tag name="KSO_WM_UNIT_INDEX" val="1"/>
</p:tagLst>
</file>

<file path=ppt/tags/tag944.xml><?xml version="1.0" encoding="utf-8"?>
<p:tagLst xmlns:p="http://schemas.openxmlformats.org/presentationml/2006/main">
  <p:tag name="KSO_WM_SLIDE_ID" val="custom20205244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44"/>
  <p:tag name="KSO_WM_SLIDE_LAYOUT" val="a_b_e"/>
  <p:tag name="KSO_WM_SLIDE_LAYOUT_CNT" val="1_1_1"/>
  <p:tag name="KSO_WM_SLIDE_TYPE" val="sectionTitle"/>
  <p:tag name="KSO_WM_SLIDE_SUBTYPE" val="pureTxt"/>
</p:tagLst>
</file>

<file path=ppt/tags/tag945.xml><?xml version="1.0" encoding="utf-8"?>
<p:tagLst xmlns:p="http://schemas.openxmlformats.org/presentationml/2006/main">
  <p:tag name="KSO_WM_BEAUTIFY_FLAG" val="#wm#"/>
  <p:tag name="KSO_WM_TEMPLATE_CATEGORY" val="custom"/>
  <p:tag name="KSO_WM_TEMPLATE_INDEX" val="20205244"/>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4_27*a*1"/>
  <p:tag name="KSO_WM_TEMPLATE_CATEGORY" val="custom"/>
  <p:tag name="KSO_WM_TEMPLATE_INDEX" val="20205244"/>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谢谢观看"/>
</p:tagLst>
</file>

<file path=ppt/tags/tag947.xml><?xml version="1.0" encoding="utf-8"?>
<p:tagLst xmlns:p="http://schemas.openxmlformats.org/presentationml/2006/main">
  <p:tag name="KSO_WM_SLIDE_ID" val="custom20205244_27"/>
  <p:tag name="KSO_WM_TEMPLATE_SUBCATEGORY" val="0"/>
  <p:tag name="KSO_WM_TEMPLATE_MASTER_TYPE" val="1"/>
  <p:tag name="KSO_WM_TEMPLATE_COLOR_TYPE" val="1"/>
  <p:tag name="KSO_WM_SLIDE_ITEM_CNT" val="0"/>
  <p:tag name="KSO_WM_SLIDE_INDEX" val="27"/>
  <p:tag name="KSO_WM_TAG_VERSION" val="1.0"/>
  <p:tag name="KSO_WM_BEAUTIFY_FLAG" val="#wm#"/>
  <p:tag name="KSO_WM_TEMPLATE_CATEGORY" val="custom"/>
  <p:tag name="KSO_WM_TEMPLATE_INDEX" val="20205244"/>
  <p:tag name="KSO_WM_SLIDE_TYPE" val="endPage"/>
  <p:tag name="KSO_WM_SLIDE_SUBTYPE" val="pureTxt"/>
  <p:tag name="KSO_WM_SLIDE_LAYOUT" val="a_b"/>
  <p:tag name="KSO_WM_SLIDE_LAYOUT_CNT" val="1_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97.xml><?xml version="1.0" encoding="utf-8"?>
<p:tagLst xmlns:p="http://schemas.openxmlformats.org/presentationml/2006/main">
  <p:tag name="KSO_WM_SLIDE_BACKGROUND_TYPE" val="frame"/>
</p:tagLst>
</file>

<file path=ppt/tags/tag9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9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heme/theme1.xml><?xml version="1.0" encoding="utf-8"?>
<a:theme xmlns:a="http://schemas.openxmlformats.org/drawingml/2006/main" name="1_Office 主题​​">
  <a:themeElements>
    <a:clrScheme name="022411">
      <a:dk1>
        <a:sysClr val="windowText" lastClr="000000"/>
      </a:dk1>
      <a:lt1>
        <a:sysClr val="window" lastClr="FFFFFF"/>
      </a:lt1>
      <a:dk2>
        <a:srgbClr val="E4F3FC"/>
      </a:dk2>
      <a:lt2>
        <a:srgbClr val="FFFFFF"/>
      </a:lt2>
      <a:accent1>
        <a:srgbClr val="23A2E9"/>
      </a:accent1>
      <a:accent2>
        <a:srgbClr val="3AA9C4"/>
      </a:accent2>
      <a:accent3>
        <a:srgbClr val="52B09F"/>
      </a:accent3>
      <a:accent4>
        <a:srgbClr val="69B879"/>
      </a:accent4>
      <a:accent5>
        <a:srgbClr val="81BF54"/>
      </a:accent5>
      <a:accent6>
        <a:srgbClr val="98C62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022411">
      <a:dk1>
        <a:sysClr val="windowText" lastClr="000000"/>
      </a:dk1>
      <a:lt1>
        <a:sysClr val="window" lastClr="FFFFFF"/>
      </a:lt1>
      <a:dk2>
        <a:srgbClr val="E4F3FC"/>
      </a:dk2>
      <a:lt2>
        <a:srgbClr val="FFFFFF"/>
      </a:lt2>
      <a:accent1>
        <a:srgbClr val="23A2E9"/>
      </a:accent1>
      <a:accent2>
        <a:srgbClr val="3AA9C4"/>
      </a:accent2>
      <a:accent3>
        <a:srgbClr val="52B09F"/>
      </a:accent3>
      <a:accent4>
        <a:srgbClr val="69B879"/>
      </a:accent4>
      <a:accent5>
        <a:srgbClr val="81BF54"/>
      </a:accent5>
      <a:accent6>
        <a:srgbClr val="98C62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022411">
      <a:dk1>
        <a:sysClr val="windowText" lastClr="000000"/>
      </a:dk1>
      <a:lt1>
        <a:sysClr val="window" lastClr="FFFFFF"/>
      </a:lt1>
      <a:dk2>
        <a:srgbClr val="E4F3FC"/>
      </a:dk2>
      <a:lt2>
        <a:srgbClr val="FFFFFF"/>
      </a:lt2>
      <a:accent1>
        <a:srgbClr val="23A2E9"/>
      </a:accent1>
      <a:accent2>
        <a:srgbClr val="3AA9C4"/>
      </a:accent2>
      <a:accent3>
        <a:srgbClr val="52B09F"/>
      </a:accent3>
      <a:accent4>
        <a:srgbClr val="69B879"/>
      </a:accent4>
      <a:accent5>
        <a:srgbClr val="81BF54"/>
      </a:accent5>
      <a:accent6>
        <a:srgbClr val="98C62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022411">
      <a:dk1>
        <a:sysClr val="windowText" lastClr="000000"/>
      </a:dk1>
      <a:lt1>
        <a:sysClr val="window" lastClr="FFFFFF"/>
      </a:lt1>
      <a:dk2>
        <a:srgbClr val="E4F3FC"/>
      </a:dk2>
      <a:lt2>
        <a:srgbClr val="FFFFFF"/>
      </a:lt2>
      <a:accent1>
        <a:srgbClr val="23A2E9"/>
      </a:accent1>
      <a:accent2>
        <a:srgbClr val="3AA9C4"/>
      </a:accent2>
      <a:accent3>
        <a:srgbClr val="52B09F"/>
      </a:accent3>
      <a:accent4>
        <a:srgbClr val="69B879"/>
      </a:accent4>
      <a:accent5>
        <a:srgbClr val="81BF54"/>
      </a:accent5>
      <a:accent6>
        <a:srgbClr val="98C62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022411">
      <a:dk1>
        <a:sysClr val="windowText" lastClr="000000"/>
      </a:dk1>
      <a:lt1>
        <a:sysClr val="window" lastClr="FFFFFF"/>
      </a:lt1>
      <a:dk2>
        <a:srgbClr val="E4F3FC"/>
      </a:dk2>
      <a:lt2>
        <a:srgbClr val="FFFFFF"/>
      </a:lt2>
      <a:accent1>
        <a:srgbClr val="23A2E9"/>
      </a:accent1>
      <a:accent2>
        <a:srgbClr val="3AA9C4"/>
      </a:accent2>
      <a:accent3>
        <a:srgbClr val="52B09F"/>
      </a:accent3>
      <a:accent4>
        <a:srgbClr val="69B879"/>
      </a:accent4>
      <a:accent5>
        <a:srgbClr val="81BF54"/>
      </a:accent5>
      <a:accent6>
        <a:srgbClr val="98C62F"/>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1681</Words>
  <Application>WPS 演示</Application>
  <PresentationFormat>宽屏</PresentationFormat>
  <Paragraphs>140</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19</vt:i4>
      </vt:variant>
    </vt:vector>
  </HeadingPairs>
  <TitlesOfParts>
    <vt:vector size="33" baseType="lpstr">
      <vt:lpstr>Arial</vt:lpstr>
      <vt:lpstr>宋体</vt:lpstr>
      <vt:lpstr>Wingdings</vt:lpstr>
      <vt:lpstr>微软雅黑</vt:lpstr>
      <vt:lpstr>汉仪旗黑-85S</vt:lpstr>
      <vt:lpstr>黑体</vt:lpstr>
      <vt:lpstr>仿宋</vt:lpstr>
      <vt:lpstr>Arial Unicode MS</vt:lpstr>
      <vt:lpstr>Calibri</vt:lpstr>
      <vt:lpstr>1_Office 主题​​</vt:lpstr>
      <vt:lpstr>2_Office 主题​​</vt:lpstr>
      <vt:lpstr>3_Office 主题​​</vt:lpstr>
      <vt:lpstr>4_Office 主题​​</vt:lpstr>
      <vt:lpstr>5_Office 主题​​</vt:lpstr>
      <vt:lpstr>智能小车循迹</vt:lpstr>
      <vt:lpstr>PowerPoint 演示文稿</vt:lpstr>
      <vt:lpstr>结果展示</vt:lpstr>
      <vt:lpstr>PowerPoint 演示文稿</vt:lpstr>
      <vt:lpstr>试验人员及设备介绍</vt:lpstr>
      <vt:lpstr>实验人员及设备介绍 </vt:lpstr>
      <vt:lpstr>实验过程</vt:lpstr>
      <vt:lpstr>PowerPoint 演示文稿</vt:lpstr>
      <vt:lpstr>实验过程</vt:lpstr>
      <vt:lpstr>PowerPoint 演示文稿</vt:lpstr>
      <vt:lpstr>PowerPoint 演示文稿</vt:lpstr>
      <vt:lpstr>PowerPoint 演示文稿</vt:lpstr>
      <vt:lpstr>遇到的困难及解决方案</vt:lpstr>
      <vt:lpstr>     遇到的困难</vt:lpstr>
      <vt:lpstr>收获</vt:lpstr>
      <vt:lpstr>收获 </vt:lpstr>
      <vt:lpstr>总结</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hale</dc:creator>
  <cp:lastModifiedBy>X</cp:lastModifiedBy>
  <cp:revision>23</cp:revision>
  <dcterms:created xsi:type="dcterms:W3CDTF">2021-12-20T06:40:00Z</dcterms:created>
  <dcterms:modified xsi:type="dcterms:W3CDTF">2021-12-23T05:50:54Z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5AB13EB622454F17B7A9CAF8630A1266</vt:lpwstr>
  </property>
  <property fmtid="{D5CDD505-2E9C-101B-9397-08002B2CF9AE}" pid="3" name="KSOProductBuildVer">
    <vt:lpwstr>2052-11.1.0.11115</vt:lpwstr>
  </property>
</Properties>
</file>